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904" r:id="rId5"/>
  </p:sldMasterIdLst>
  <p:notesMasterIdLst>
    <p:notesMasterId r:id="rId33"/>
  </p:notesMasterIdLst>
  <p:handoutMasterIdLst>
    <p:handoutMasterId r:id="rId34"/>
  </p:handoutMasterIdLst>
  <p:sldIdLst>
    <p:sldId id="256" r:id="rId6"/>
    <p:sldId id="257" r:id="rId7"/>
    <p:sldId id="3737" r:id="rId8"/>
    <p:sldId id="3763" r:id="rId9"/>
    <p:sldId id="3764" r:id="rId10"/>
    <p:sldId id="439" r:id="rId11"/>
    <p:sldId id="3758" r:id="rId12"/>
    <p:sldId id="3771" r:id="rId13"/>
    <p:sldId id="3772" r:id="rId14"/>
    <p:sldId id="3774" r:id="rId15"/>
    <p:sldId id="3616" r:id="rId16"/>
    <p:sldId id="3618" r:id="rId17"/>
    <p:sldId id="3761" r:id="rId18"/>
    <p:sldId id="3719" r:id="rId19"/>
    <p:sldId id="3720" r:id="rId20"/>
    <p:sldId id="3769" r:id="rId21"/>
    <p:sldId id="3775" r:id="rId22"/>
    <p:sldId id="3776" r:id="rId23"/>
    <p:sldId id="3770" r:id="rId24"/>
    <p:sldId id="3777" r:id="rId25"/>
    <p:sldId id="3620" r:id="rId26"/>
    <p:sldId id="3619" r:id="rId27"/>
    <p:sldId id="1289" r:id="rId28"/>
    <p:sldId id="1290" r:id="rId29"/>
    <p:sldId id="1293" r:id="rId30"/>
    <p:sldId id="3735" r:id="rId31"/>
    <p:sldId id="3778" r:id="rId32"/>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1C74"/>
    <a:srgbClr val="5C2D91"/>
    <a:srgbClr val="107C10"/>
    <a:srgbClr val="A8A8A8"/>
    <a:srgbClr val="F8F8F8"/>
    <a:srgbClr val="000000"/>
    <a:srgbClr val="E6E6E6"/>
    <a:srgbClr val="0078D7"/>
    <a:srgbClr val="00827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B096F0-3EB8-4E78-89FB-AEB1E3883679}" v="2843" dt="2018-09-13T20:57:15.7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0013" autoAdjust="0"/>
  </p:normalViewPr>
  <p:slideViewPr>
    <p:cSldViewPr snapToGrid="0">
      <p:cViewPr varScale="1">
        <p:scale>
          <a:sx n="57" d="100"/>
          <a:sy n="57" d="100"/>
        </p:scale>
        <p:origin x="612"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Woodward" userId="c7a08ae2600d197a" providerId="LiveId" clId="{94B096F0-3EB8-4E78-89FB-AEB1E3883679}"/>
    <pc:docChg chg="undo custSel addSld delSld modSld sldOrd delSection modSection">
      <pc:chgData name="Martin Woodward" userId="c7a08ae2600d197a" providerId="LiveId" clId="{94B096F0-3EB8-4E78-89FB-AEB1E3883679}" dt="2018-09-13T20:57:15.701" v="2809" actId="404"/>
      <pc:docMkLst>
        <pc:docMk/>
      </pc:docMkLst>
      <pc:sldChg chg="add del">
        <pc:chgData name="Martin Woodward" userId="c7a08ae2600d197a" providerId="LiveId" clId="{94B096F0-3EB8-4E78-89FB-AEB1E3883679}" dt="2018-09-13T03:09:58.912" v="1"/>
        <pc:sldMkLst>
          <pc:docMk/>
          <pc:sldMk cId="866261365" sldId="256"/>
        </pc:sldMkLst>
      </pc:sldChg>
      <pc:sldChg chg="modSp add del">
        <pc:chgData name="Martin Woodward" userId="c7a08ae2600d197a" providerId="LiveId" clId="{94B096F0-3EB8-4E78-89FB-AEB1E3883679}" dt="2018-09-13T20:57:15.701" v="2809" actId="404"/>
        <pc:sldMkLst>
          <pc:docMk/>
          <pc:sldMk cId="477504486" sldId="257"/>
        </pc:sldMkLst>
        <pc:spChg chg="mod">
          <ac:chgData name="Martin Woodward" userId="c7a08ae2600d197a" providerId="LiveId" clId="{94B096F0-3EB8-4E78-89FB-AEB1E3883679}" dt="2018-09-13T03:11:20.645" v="30" actId="20577"/>
          <ac:spMkLst>
            <pc:docMk/>
            <pc:sldMk cId="477504486" sldId="257"/>
            <ac:spMk id="2" creationId="{839C7298-752B-48BD-843F-683A22D59A7E}"/>
          </ac:spMkLst>
        </pc:spChg>
        <pc:spChg chg="mod">
          <ac:chgData name="Martin Woodward" userId="c7a08ae2600d197a" providerId="LiveId" clId="{94B096F0-3EB8-4E78-89FB-AEB1E3883679}" dt="2018-09-13T20:57:15.701" v="2809" actId="404"/>
          <ac:spMkLst>
            <pc:docMk/>
            <pc:sldMk cId="477504486" sldId="257"/>
            <ac:spMk id="3" creationId="{2BA8E374-5793-40F2-A7B7-2D8AB053A278}"/>
          </ac:spMkLst>
        </pc:spChg>
      </pc:sldChg>
      <pc:sldChg chg="add del">
        <pc:chgData name="Martin Woodward" userId="c7a08ae2600d197a" providerId="LiveId" clId="{94B096F0-3EB8-4E78-89FB-AEB1E3883679}" dt="2018-09-13T03:12:10.295" v="33" actId="2696"/>
        <pc:sldMkLst>
          <pc:docMk/>
          <pc:sldMk cId="2859071109" sldId="261"/>
        </pc:sldMkLst>
      </pc:sldChg>
      <pc:sldChg chg="del">
        <pc:chgData name="Martin Woodward" userId="c7a08ae2600d197a" providerId="LiveId" clId="{94B096F0-3EB8-4E78-89FB-AEB1E3883679}" dt="2018-09-13T06:16:03.500" v="2189" actId="2696"/>
        <pc:sldMkLst>
          <pc:docMk/>
          <pc:sldMk cId="990731852" sldId="332"/>
        </pc:sldMkLst>
      </pc:sldChg>
      <pc:sldChg chg="del">
        <pc:chgData name="Martin Woodward" userId="c7a08ae2600d197a" providerId="LiveId" clId="{94B096F0-3EB8-4E78-89FB-AEB1E3883679}" dt="2018-09-13T03:18:56.975" v="93" actId="2696"/>
        <pc:sldMkLst>
          <pc:docMk/>
          <pc:sldMk cId="1092283993" sldId="428"/>
        </pc:sldMkLst>
      </pc:sldChg>
      <pc:sldChg chg="modSp ord">
        <pc:chgData name="Martin Woodward" userId="c7a08ae2600d197a" providerId="LiveId" clId="{94B096F0-3EB8-4E78-89FB-AEB1E3883679}" dt="2018-09-13T20:01:21.162" v="2746" actId="20577"/>
        <pc:sldMkLst>
          <pc:docMk/>
          <pc:sldMk cId="3216022049" sldId="439"/>
        </pc:sldMkLst>
        <pc:spChg chg="mod">
          <ac:chgData name="Martin Woodward" userId="c7a08ae2600d197a" providerId="LiveId" clId="{94B096F0-3EB8-4E78-89FB-AEB1E3883679}" dt="2018-09-13T20:01:21.162" v="2746" actId="20577"/>
          <ac:spMkLst>
            <pc:docMk/>
            <pc:sldMk cId="3216022049" sldId="439"/>
            <ac:spMk id="4" creationId="{528D9A12-71BC-4CBB-A872-E706804636BF}"/>
          </ac:spMkLst>
        </pc:spChg>
      </pc:sldChg>
      <pc:sldChg chg="del">
        <pc:chgData name="Martin Woodward" userId="c7a08ae2600d197a" providerId="LiveId" clId="{94B096F0-3EB8-4E78-89FB-AEB1E3883679}" dt="2018-09-13T06:16:04.373" v="2201" actId="2696"/>
        <pc:sldMkLst>
          <pc:docMk/>
          <pc:sldMk cId="239303613" sldId="447"/>
        </pc:sldMkLst>
      </pc:sldChg>
      <pc:sldChg chg="del">
        <pc:chgData name="Martin Woodward" userId="c7a08ae2600d197a" providerId="LiveId" clId="{94B096F0-3EB8-4E78-89FB-AEB1E3883679}" dt="2018-09-13T06:16:04.660" v="2204" actId="2696"/>
        <pc:sldMkLst>
          <pc:docMk/>
          <pc:sldMk cId="3832265113" sldId="448"/>
        </pc:sldMkLst>
      </pc:sldChg>
      <pc:sldChg chg="del">
        <pc:chgData name="Martin Woodward" userId="c7a08ae2600d197a" providerId="LiveId" clId="{94B096F0-3EB8-4E78-89FB-AEB1E3883679}" dt="2018-09-13T06:16:04.743" v="2205" actId="2696"/>
        <pc:sldMkLst>
          <pc:docMk/>
          <pc:sldMk cId="3916794637" sldId="449"/>
        </pc:sldMkLst>
      </pc:sldChg>
      <pc:sldChg chg="del">
        <pc:chgData name="Martin Woodward" userId="c7a08ae2600d197a" providerId="LiveId" clId="{94B096F0-3EB8-4E78-89FB-AEB1E3883679}" dt="2018-09-13T06:16:04.822" v="2206" actId="2696"/>
        <pc:sldMkLst>
          <pc:docMk/>
          <pc:sldMk cId="2029295275" sldId="450"/>
        </pc:sldMkLst>
      </pc:sldChg>
      <pc:sldChg chg="del">
        <pc:chgData name="Martin Woodward" userId="c7a08ae2600d197a" providerId="LiveId" clId="{94B096F0-3EB8-4E78-89FB-AEB1E3883679}" dt="2018-09-13T06:16:04.941" v="2207" actId="2696"/>
        <pc:sldMkLst>
          <pc:docMk/>
          <pc:sldMk cId="2320491196" sldId="451"/>
        </pc:sldMkLst>
      </pc:sldChg>
      <pc:sldChg chg="del">
        <pc:chgData name="Martin Woodward" userId="c7a08ae2600d197a" providerId="LiveId" clId="{94B096F0-3EB8-4E78-89FB-AEB1E3883679}" dt="2018-09-13T06:16:03.635" v="2190" actId="2696"/>
        <pc:sldMkLst>
          <pc:docMk/>
          <pc:sldMk cId="3555490458" sldId="480"/>
        </pc:sldMkLst>
      </pc:sldChg>
      <pc:sldChg chg="del">
        <pc:chgData name="Martin Woodward" userId="c7a08ae2600d197a" providerId="LiveId" clId="{94B096F0-3EB8-4E78-89FB-AEB1E3883679}" dt="2018-09-13T06:16:04.083" v="2197" actId="2696"/>
        <pc:sldMkLst>
          <pc:docMk/>
          <pc:sldMk cId="892149541" sldId="481"/>
        </pc:sldMkLst>
      </pc:sldChg>
      <pc:sldChg chg="del">
        <pc:chgData name="Martin Woodward" userId="c7a08ae2600d197a" providerId="LiveId" clId="{94B096F0-3EB8-4E78-89FB-AEB1E3883679}" dt="2018-09-13T06:16:05.343" v="2210" actId="2696"/>
        <pc:sldMkLst>
          <pc:docMk/>
          <pc:sldMk cId="184945116" sldId="498"/>
        </pc:sldMkLst>
      </pc:sldChg>
      <pc:sldChg chg="del">
        <pc:chgData name="Martin Woodward" userId="c7a08ae2600d197a" providerId="LiveId" clId="{94B096F0-3EB8-4E78-89FB-AEB1E3883679}" dt="2018-09-13T06:16:04.254" v="2199" actId="2696"/>
        <pc:sldMkLst>
          <pc:docMk/>
          <pc:sldMk cId="2556089068" sldId="499"/>
        </pc:sldMkLst>
      </pc:sldChg>
      <pc:sldChg chg="del">
        <pc:chgData name="Martin Woodward" userId="c7a08ae2600d197a" providerId="LiveId" clId="{94B096F0-3EB8-4E78-89FB-AEB1E3883679}" dt="2018-09-13T06:16:05.160" v="2208" actId="2696"/>
        <pc:sldMkLst>
          <pc:docMk/>
          <pc:sldMk cId="2430655236" sldId="500"/>
        </pc:sldMkLst>
      </pc:sldChg>
      <pc:sldChg chg="add del ord">
        <pc:chgData name="Martin Woodward" userId="c7a08ae2600d197a" providerId="LiveId" clId="{94B096F0-3EB8-4E78-89FB-AEB1E3883679}" dt="2018-09-13T05:34:27.463" v="1373" actId="2696"/>
        <pc:sldMkLst>
          <pc:docMk/>
          <pc:sldMk cId="1017512670" sldId="1287"/>
        </pc:sldMkLst>
      </pc:sldChg>
      <pc:sldChg chg="add del">
        <pc:chgData name="Martin Woodward" userId="c7a08ae2600d197a" providerId="LiveId" clId="{94B096F0-3EB8-4E78-89FB-AEB1E3883679}" dt="2018-09-13T05:29:19.238" v="1333"/>
        <pc:sldMkLst>
          <pc:docMk/>
          <pc:sldMk cId="1124378095" sldId="1287"/>
        </pc:sldMkLst>
      </pc:sldChg>
      <pc:sldChg chg="modSp add del ord">
        <pc:chgData name="Martin Woodward" userId="c7a08ae2600d197a" providerId="LiveId" clId="{94B096F0-3EB8-4E78-89FB-AEB1E3883679}" dt="2018-09-13T05:34:22.233" v="1372" actId="20577"/>
        <pc:sldMkLst>
          <pc:docMk/>
          <pc:sldMk cId="1367542695" sldId="1289"/>
        </pc:sldMkLst>
        <pc:spChg chg="mod">
          <ac:chgData name="Martin Woodward" userId="c7a08ae2600d197a" providerId="LiveId" clId="{94B096F0-3EB8-4E78-89FB-AEB1E3883679}" dt="2018-09-13T05:34:22.233" v="1372" actId="20577"/>
          <ac:spMkLst>
            <pc:docMk/>
            <pc:sldMk cId="1367542695" sldId="1289"/>
            <ac:spMk id="29" creationId="{EBCA8E7C-31C6-4F4E-BE47-69FEAA91F44C}"/>
          </ac:spMkLst>
        </pc:spChg>
      </pc:sldChg>
      <pc:sldChg chg="add del">
        <pc:chgData name="Martin Woodward" userId="c7a08ae2600d197a" providerId="LiveId" clId="{94B096F0-3EB8-4E78-89FB-AEB1E3883679}" dt="2018-09-13T05:29:19.238" v="1333"/>
        <pc:sldMkLst>
          <pc:docMk/>
          <pc:sldMk cId="3108342904" sldId="1289"/>
        </pc:sldMkLst>
      </pc:sldChg>
      <pc:sldChg chg="add del">
        <pc:chgData name="Martin Woodward" userId="c7a08ae2600d197a" providerId="LiveId" clId="{94B096F0-3EB8-4E78-89FB-AEB1E3883679}" dt="2018-09-13T05:29:19.238" v="1333"/>
        <pc:sldMkLst>
          <pc:docMk/>
          <pc:sldMk cId="1827283622" sldId="1290"/>
        </pc:sldMkLst>
      </pc:sldChg>
      <pc:sldChg chg="add del ord modTransition">
        <pc:chgData name="Martin Woodward" userId="c7a08ae2600d197a" providerId="LiveId" clId="{94B096F0-3EB8-4E78-89FB-AEB1E3883679}" dt="2018-09-13T20:45:15.512" v="2803"/>
        <pc:sldMkLst>
          <pc:docMk/>
          <pc:sldMk cId="3625957072" sldId="1290"/>
        </pc:sldMkLst>
      </pc:sldChg>
      <pc:sldChg chg="del">
        <pc:chgData name="Martin Woodward" userId="c7a08ae2600d197a" providerId="LiveId" clId="{94B096F0-3EB8-4E78-89FB-AEB1E3883679}" dt="2018-09-13T06:16:03.423" v="2187" actId="2696"/>
        <pc:sldMkLst>
          <pc:docMk/>
          <pc:sldMk cId="2279767777" sldId="1291"/>
        </pc:sldMkLst>
      </pc:sldChg>
      <pc:sldChg chg="add del ord">
        <pc:chgData name="Martin Woodward" userId="c7a08ae2600d197a" providerId="LiveId" clId="{94B096F0-3EB8-4E78-89FB-AEB1E3883679}" dt="2018-09-13T05:29:20.120" v="1336" actId="2696"/>
        <pc:sldMkLst>
          <pc:docMk/>
          <pc:sldMk cId="747776459" sldId="1293"/>
        </pc:sldMkLst>
      </pc:sldChg>
      <pc:sldChg chg="add del">
        <pc:chgData name="Martin Woodward" userId="c7a08ae2600d197a" providerId="LiveId" clId="{94B096F0-3EB8-4E78-89FB-AEB1E3883679}" dt="2018-09-13T05:29:19.238" v="1333"/>
        <pc:sldMkLst>
          <pc:docMk/>
          <pc:sldMk cId="2945776822" sldId="1293"/>
        </pc:sldMkLst>
      </pc:sldChg>
      <pc:sldChg chg="del">
        <pc:chgData name="Martin Woodward" userId="c7a08ae2600d197a" providerId="LiveId" clId="{94B096F0-3EB8-4E78-89FB-AEB1E3883679}" dt="2018-09-13T06:16:03.363" v="2186" actId="2696"/>
        <pc:sldMkLst>
          <pc:docMk/>
          <pc:sldMk cId="2749618974" sldId="3614"/>
        </pc:sldMkLst>
      </pc:sldChg>
      <pc:sldChg chg="add del ord">
        <pc:chgData name="Martin Woodward" userId="c7a08ae2600d197a" providerId="LiveId" clId="{94B096F0-3EB8-4E78-89FB-AEB1E3883679}" dt="2018-09-13T05:32:31.366" v="1348"/>
        <pc:sldMkLst>
          <pc:docMk/>
          <pc:sldMk cId="140381770" sldId="3616"/>
        </pc:sldMkLst>
      </pc:sldChg>
      <pc:sldChg chg="add del">
        <pc:chgData name="Martin Woodward" userId="c7a08ae2600d197a" providerId="LiveId" clId="{94B096F0-3EB8-4E78-89FB-AEB1E3883679}" dt="2018-09-13T05:29:19.238" v="1333"/>
        <pc:sldMkLst>
          <pc:docMk/>
          <pc:sldMk cId="1493455195" sldId="3616"/>
        </pc:sldMkLst>
      </pc:sldChg>
      <pc:sldChg chg="add del">
        <pc:chgData name="Martin Woodward" userId="c7a08ae2600d197a" providerId="LiveId" clId="{94B096F0-3EB8-4E78-89FB-AEB1E3883679}" dt="2018-09-13T05:29:19.238" v="1333"/>
        <pc:sldMkLst>
          <pc:docMk/>
          <pc:sldMk cId="1376458492" sldId="3618"/>
        </pc:sldMkLst>
      </pc:sldChg>
      <pc:sldChg chg="add del ord">
        <pc:chgData name="Martin Woodward" userId="c7a08ae2600d197a" providerId="LiveId" clId="{94B096F0-3EB8-4E78-89FB-AEB1E3883679}" dt="2018-09-13T05:32:52.625" v="1351"/>
        <pc:sldMkLst>
          <pc:docMk/>
          <pc:sldMk cId="3455094571" sldId="3618"/>
        </pc:sldMkLst>
      </pc:sldChg>
      <pc:sldChg chg="add del">
        <pc:chgData name="Martin Woodward" userId="c7a08ae2600d197a" providerId="LiveId" clId="{94B096F0-3EB8-4E78-89FB-AEB1E3883679}" dt="2018-09-13T05:29:20.133" v="1338" actId="2696"/>
        <pc:sldMkLst>
          <pc:docMk/>
          <pc:sldMk cId="1983403680" sldId="3619"/>
        </pc:sldMkLst>
      </pc:sldChg>
      <pc:sldChg chg="add del">
        <pc:chgData name="Martin Woodward" userId="c7a08ae2600d197a" providerId="LiveId" clId="{94B096F0-3EB8-4E78-89FB-AEB1E3883679}" dt="2018-09-13T05:29:19.238" v="1333"/>
        <pc:sldMkLst>
          <pc:docMk/>
          <pc:sldMk cId="4161822648" sldId="3619"/>
        </pc:sldMkLst>
      </pc:sldChg>
      <pc:sldChg chg="add del ord">
        <pc:chgData name="Martin Woodward" userId="c7a08ae2600d197a" providerId="LiveId" clId="{94B096F0-3EB8-4E78-89FB-AEB1E3883679}" dt="2018-09-13T05:33:20.255" v="1352"/>
        <pc:sldMkLst>
          <pc:docMk/>
          <pc:sldMk cId="3410474680" sldId="3620"/>
        </pc:sldMkLst>
      </pc:sldChg>
      <pc:sldChg chg="add del">
        <pc:chgData name="Martin Woodward" userId="c7a08ae2600d197a" providerId="LiveId" clId="{94B096F0-3EB8-4E78-89FB-AEB1E3883679}" dt="2018-09-13T05:29:19.238" v="1333"/>
        <pc:sldMkLst>
          <pc:docMk/>
          <pc:sldMk cId="4251183533" sldId="3620"/>
        </pc:sldMkLst>
      </pc:sldChg>
      <pc:sldChg chg="del">
        <pc:chgData name="Martin Woodward" userId="c7a08ae2600d197a" providerId="LiveId" clId="{94B096F0-3EB8-4E78-89FB-AEB1E3883679}" dt="2018-09-13T06:16:03.174" v="2185" actId="2696"/>
        <pc:sldMkLst>
          <pc:docMk/>
          <pc:sldMk cId="3367846296" sldId="3622"/>
        </pc:sldMkLst>
      </pc:sldChg>
      <pc:sldChg chg="del">
        <pc:chgData name="Martin Woodward" userId="c7a08ae2600d197a" providerId="LiveId" clId="{94B096F0-3EB8-4E78-89FB-AEB1E3883679}" dt="2018-09-13T06:14:12.528" v="2161" actId="2696"/>
        <pc:sldMkLst>
          <pc:docMk/>
          <pc:sldMk cId="1273424778" sldId="3626"/>
        </pc:sldMkLst>
      </pc:sldChg>
      <pc:sldChg chg="del">
        <pc:chgData name="Martin Woodward" userId="c7a08ae2600d197a" providerId="LiveId" clId="{94B096F0-3EB8-4E78-89FB-AEB1E3883679}" dt="2018-09-13T06:16:04.326" v="2200" actId="2696"/>
        <pc:sldMkLst>
          <pc:docMk/>
          <pc:sldMk cId="3557560805" sldId="3643"/>
        </pc:sldMkLst>
      </pc:sldChg>
      <pc:sldChg chg="add del">
        <pc:chgData name="Martin Woodward" userId="c7a08ae2600d197a" providerId="LiveId" clId="{94B096F0-3EB8-4E78-89FB-AEB1E3883679}" dt="2018-09-13T05:29:20.196" v="1343" actId="2696"/>
        <pc:sldMkLst>
          <pc:docMk/>
          <pc:sldMk cId="730212799" sldId="3719"/>
        </pc:sldMkLst>
      </pc:sldChg>
      <pc:sldChg chg="add del">
        <pc:chgData name="Martin Woodward" userId="c7a08ae2600d197a" providerId="LiveId" clId="{94B096F0-3EB8-4E78-89FB-AEB1E3883679}" dt="2018-09-13T05:29:19.238" v="1333"/>
        <pc:sldMkLst>
          <pc:docMk/>
          <pc:sldMk cId="3818171362" sldId="3719"/>
        </pc:sldMkLst>
      </pc:sldChg>
      <pc:sldChg chg="add del">
        <pc:chgData name="Martin Woodward" userId="c7a08ae2600d197a" providerId="LiveId" clId="{94B096F0-3EB8-4E78-89FB-AEB1E3883679}" dt="2018-09-13T05:29:19.238" v="1333"/>
        <pc:sldMkLst>
          <pc:docMk/>
          <pc:sldMk cId="805560265" sldId="3720"/>
        </pc:sldMkLst>
      </pc:sldChg>
      <pc:sldChg chg="add del">
        <pc:chgData name="Martin Woodward" userId="c7a08ae2600d197a" providerId="LiveId" clId="{94B096F0-3EB8-4E78-89FB-AEB1E3883679}" dt="2018-09-13T05:29:20.185" v="1342" actId="2696"/>
        <pc:sldMkLst>
          <pc:docMk/>
          <pc:sldMk cId="2810241983" sldId="3720"/>
        </pc:sldMkLst>
      </pc:sldChg>
      <pc:sldChg chg="del">
        <pc:chgData name="Martin Woodward" userId="c7a08ae2600d197a" providerId="LiveId" clId="{94B096F0-3EB8-4E78-89FB-AEB1E3883679}" dt="2018-09-13T06:16:03.468" v="2188" actId="2696"/>
        <pc:sldMkLst>
          <pc:docMk/>
          <pc:sldMk cId="2247734012" sldId="3722"/>
        </pc:sldMkLst>
      </pc:sldChg>
      <pc:sldChg chg="addSp delSp modSp ord setBg">
        <pc:chgData name="Martin Woodward" userId="c7a08ae2600d197a" providerId="LiveId" clId="{94B096F0-3EB8-4E78-89FB-AEB1E3883679}" dt="2018-09-13T06:41:51.381" v="2381" actId="478"/>
        <pc:sldMkLst>
          <pc:docMk/>
          <pc:sldMk cId="1496229150" sldId="3735"/>
        </pc:sldMkLst>
        <pc:spChg chg="mod">
          <ac:chgData name="Martin Woodward" userId="c7a08ae2600d197a" providerId="LiveId" clId="{94B096F0-3EB8-4E78-89FB-AEB1E3883679}" dt="2018-09-13T06:39:48.008" v="2368" actId="207"/>
          <ac:spMkLst>
            <pc:docMk/>
            <pc:sldMk cId="1496229150" sldId="3735"/>
            <ac:spMk id="18" creationId="{E946A14D-0098-4060-B831-6050D24F17D0}"/>
          </ac:spMkLst>
        </pc:spChg>
        <pc:grpChg chg="mod">
          <ac:chgData name="Martin Woodward" userId="c7a08ae2600d197a" providerId="LiveId" clId="{94B096F0-3EB8-4E78-89FB-AEB1E3883679}" dt="2018-09-13T06:41:18.790" v="2375" actId="207"/>
          <ac:grpSpMkLst>
            <pc:docMk/>
            <pc:sldMk cId="1496229150" sldId="3735"/>
            <ac:grpSpMk id="2" creationId="{8F703986-B3CF-46CC-8962-3FA15E0EB868}"/>
          </ac:grpSpMkLst>
        </pc:grpChg>
        <pc:grpChg chg="mod">
          <ac:chgData name="Martin Woodward" userId="c7a08ae2600d197a" providerId="LiveId" clId="{94B096F0-3EB8-4E78-89FB-AEB1E3883679}" dt="2018-09-13T06:41:18.790" v="2375" actId="207"/>
          <ac:grpSpMkLst>
            <pc:docMk/>
            <pc:sldMk cId="1496229150" sldId="3735"/>
            <ac:grpSpMk id="3" creationId="{29F620BD-1725-4FC6-9152-0F867BD9FE73}"/>
          </ac:grpSpMkLst>
        </pc:grpChg>
        <pc:grpChg chg="mod">
          <ac:chgData name="Martin Woodward" userId="c7a08ae2600d197a" providerId="LiveId" clId="{94B096F0-3EB8-4E78-89FB-AEB1E3883679}" dt="2018-09-13T06:41:18.790" v="2375" actId="207"/>
          <ac:grpSpMkLst>
            <pc:docMk/>
            <pc:sldMk cId="1496229150" sldId="3735"/>
            <ac:grpSpMk id="5" creationId="{0E95F866-F195-4F4D-89C1-BC5CEA141AEC}"/>
          </ac:grpSpMkLst>
        </pc:grpChg>
        <pc:grpChg chg="mod">
          <ac:chgData name="Martin Woodward" userId="c7a08ae2600d197a" providerId="LiveId" clId="{94B096F0-3EB8-4E78-89FB-AEB1E3883679}" dt="2018-09-13T06:41:18.790" v="2375" actId="207"/>
          <ac:grpSpMkLst>
            <pc:docMk/>
            <pc:sldMk cId="1496229150" sldId="3735"/>
            <ac:grpSpMk id="6" creationId="{F5CBB011-CFED-43E0-99D0-E142AAE7C72E}"/>
          </ac:grpSpMkLst>
        </pc:grpChg>
        <pc:grpChg chg="mod">
          <ac:chgData name="Martin Woodward" userId="c7a08ae2600d197a" providerId="LiveId" clId="{94B096F0-3EB8-4E78-89FB-AEB1E3883679}" dt="2018-09-13T06:41:18.790" v="2375" actId="207"/>
          <ac:grpSpMkLst>
            <pc:docMk/>
            <pc:sldMk cId="1496229150" sldId="3735"/>
            <ac:grpSpMk id="7" creationId="{F8F413B4-F6D4-4DA6-B700-AAF2B31142BA}"/>
          </ac:grpSpMkLst>
        </pc:grpChg>
        <pc:picChg chg="add del mod">
          <ac:chgData name="Martin Woodward" userId="c7a08ae2600d197a" providerId="LiveId" clId="{94B096F0-3EB8-4E78-89FB-AEB1E3883679}" dt="2018-09-13T06:41:51.381" v="2381" actId="478"/>
          <ac:picMkLst>
            <pc:docMk/>
            <pc:sldMk cId="1496229150" sldId="3735"/>
            <ac:picMk id="4" creationId="{2CCC44EB-A7F8-4437-8C93-F073A4F0A84B}"/>
          </ac:picMkLst>
        </pc:picChg>
        <pc:picChg chg="mod">
          <ac:chgData name="Martin Woodward" userId="c7a08ae2600d197a" providerId="LiveId" clId="{94B096F0-3EB8-4E78-89FB-AEB1E3883679}" dt="2018-09-13T06:41:30.911" v="2376" actId="207"/>
          <ac:picMkLst>
            <pc:docMk/>
            <pc:sldMk cId="1496229150" sldId="3735"/>
            <ac:picMk id="35" creationId="{2677C589-35B6-4D99-8E35-79961006D148}"/>
          </ac:picMkLst>
        </pc:picChg>
        <pc:picChg chg="mod">
          <ac:chgData name="Martin Woodward" userId="c7a08ae2600d197a" providerId="LiveId" clId="{94B096F0-3EB8-4E78-89FB-AEB1E3883679}" dt="2018-09-13T06:41:49.425" v="2380" actId="207"/>
          <ac:picMkLst>
            <pc:docMk/>
            <pc:sldMk cId="1496229150" sldId="3735"/>
            <ac:picMk id="41" creationId="{092DD412-8E10-4F9A-BC50-7AC506DF244F}"/>
          </ac:picMkLst>
        </pc:picChg>
        <pc:picChg chg="mod">
          <ac:chgData name="Martin Woodward" userId="c7a08ae2600d197a" providerId="LiveId" clId="{94B096F0-3EB8-4E78-89FB-AEB1E3883679}" dt="2018-09-13T06:41:45.964" v="2379" actId="207"/>
          <ac:picMkLst>
            <pc:docMk/>
            <pc:sldMk cId="1496229150" sldId="3735"/>
            <ac:picMk id="42" creationId="{CD0A99E7-7D63-49B9-A3E7-FC507D6F8335}"/>
          </ac:picMkLst>
        </pc:picChg>
        <pc:picChg chg="mod">
          <ac:chgData name="Martin Woodward" userId="c7a08ae2600d197a" providerId="LiveId" clId="{94B096F0-3EB8-4E78-89FB-AEB1E3883679}" dt="2018-09-13T06:41:42.207" v="2378" actId="207"/>
          <ac:picMkLst>
            <pc:docMk/>
            <pc:sldMk cId="1496229150" sldId="3735"/>
            <ac:picMk id="43" creationId="{4E3F918E-838D-41FA-9FCD-45BD2ECB8468}"/>
          </ac:picMkLst>
        </pc:picChg>
        <pc:picChg chg="mod">
          <ac:chgData name="Martin Woodward" userId="c7a08ae2600d197a" providerId="LiveId" clId="{94B096F0-3EB8-4E78-89FB-AEB1E3883679}" dt="2018-09-13T06:41:37.907" v="2377" actId="207"/>
          <ac:picMkLst>
            <pc:docMk/>
            <pc:sldMk cId="1496229150" sldId="3735"/>
            <ac:picMk id="44" creationId="{D0D43311-CB52-4426-ADEA-4AB650BCD566}"/>
          </ac:picMkLst>
        </pc:picChg>
      </pc:sldChg>
      <pc:sldChg chg="delSp modSp ord">
        <pc:chgData name="Martin Woodward" userId="c7a08ae2600d197a" providerId="LiveId" clId="{94B096F0-3EB8-4E78-89FB-AEB1E3883679}" dt="2018-09-13T20:44:03.754" v="2802" actId="1076"/>
        <pc:sldMkLst>
          <pc:docMk/>
          <pc:sldMk cId="887495121" sldId="3737"/>
        </pc:sldMkLst>
        <pc:spChg chg="mod">
          <ac:chgData name="Martin Woodward" userId="c7a08ae2600d197a" providerId="LiveId" clId="{94B096F0-3EB8-4E78-89FB-AEB1E3883679}" dt="2018-09-13T03:13:40.315" v="71" actId="1076"/>
          <ac:spMkLst>
            <pc:docMk/>
            <pc:sldMk cId="887495121" sldId="3737"/>
            <ac:spMk id="2" creationId="{69A05508-F879-4818-ACFB-C6E44F5956D5}"/>
          </ac:spMkLst>
        </pc:spChg>
        <pc:spChg chg="mod">
          <ac:chgData name="Martin Woodward" userId="c7a08ae2600d197a" providerId="LiveId" clId="{94B096F0-3EB8-4E78-89FB-AEB1E3883679}" dt="2018-09-13T03:13:49.203" v="73" actId="14100"/>
          <ac:spMkLst>
            <pc:docMk/>
            <pc:sldMk cId="887495121" sldId="3737"/>
            <ac:spMk id="7" creationId="{A4720109-9ACB-4044-AEF6-77DF7BD3D1E1}"/>
          </ac:spMkLst>
        </pc:spChg>
        <pc:spChg chg="mod">
          <ac:chgData name="Martin Woodward" userId="c7a08ae2600d197a" providerId="LiveId" clId="{94B096F0-3EB8-4E78-89FB-AEB1E3883679}" dt="2018-09-13T20:43:50.284" v="2800" actId="403"/>
          <ac:spMkLst>
            <pc:docMk/>
            <pc:sldMk cId="887495121" sldId="3737"/>
            <ac:spMk id="8" creationId="{96FF0936-4476-4271-97AD-A8CC5C334C2E}"/>
          </ac:spMkLst>
        </pc:spChg>
        <pc:grpChg chg="del">
          <ac:chgData name="Martin Woodward" userId="c7a08ae2600d197a" providerId="LiveId" clId="{94B096F0-3EB8-4E78-89FB-AEB1E3883679}" dt="2018-09-13T03:12:47.225" v="65" actId="478"/>
          <ac:grpSpMkLst>
            <pc:docMk/>
            <pc:sldMk cId="887495121" sldId="3737"/>
            <ac:grpSpMk id="17" creationId="{4C7E1E67-1B86-4CF9-B3C7-7BE7FAE97900}"/>
          </ac:grpSpMkLst>
        </pc:grpChg>
        <pc:grpChg chg="del">
          <ac:chgData name="Martin Woodward" userId="c7a08ae2600d197a" providerId="LiveId" clId="{94B096F0-3EB8-4E78-89FB-AEB1E3883679}" dt="2018-09-13T03:12:47.225" v="65" actId="478"/>
          <ac:grpSpMkLst>
            <pc:docMk/>
            <pc:sldMk cId="887495121" sldId="3737"/>
            <ac:grpSpMk id="19" creationId="{CC658B12-95AD-4197-85F3-DF140691C7F5}"/>
          </ac:grpSpMkLst>
        </pc:grpChg>
        <pc:grpChg chg="mod">
          <ac:chgData name="Martin Woodward" userId="c7a08ae2600d197a" providerId="LiveId" clId="{94B096F0-3EB8-4E78-89FB-AEB1E3883679}" dt="2018-09-13T20:44:03.754" v="2802" actId="1076"/>
          <ac:grpSpMkLst>
            <pc:docMk/>
            <pc:sldMk cId="887495121" sldId="3737"/>
            <ac:grpSpMk id="21" creationId="{E8D9D3F2-FEE2-4346-A730-D9834838CE29}"/>
          </ac:grpSpMkLst>
        </pc:grpChg>
        <pc:grpChg chg="mod">
          <ac:chgData name="Martin Woodward" userId="c7a08ae2600d197a" providerId="LiveId" clId="{94B096F0-3EB8-4E78-89FB-AEB1E3883679}" dt="2018-09-13T20:43:56.315" v="2801" actId="1076"/>
          <ac:grpSpMkLst>
            <pc:docMk/>
            <pc:sldMk cId="887495121" sldId="3737"/>
            <ac:grpSpMk id="22" creationId="{F014557C-EF1A-45A7-9DD1-03D444E36496}"/>
          </ac:grpSpMkLst>
        </pc:grpChg>
      </pc:sldChg>
      <pc:sldChg chg="del">
        <pc:chgData name="Martin Woodward" userId="c7a08ae2600d197a" providerId="LiveId" clId="{94B096F0-3EB8-4E78-89FB-AEB1E3883679}" dt="2018-09-13T03:18:59.305" v="94" actId="2696"/>
        <pc:sldMkLst>
          <pc:docMk/>
          <pc:sldMk cId="2092319923" sldId="3741"/>
        </pc:sldMkLst>
      </pc:sldChg>
      <pc:sldChg chg="del ord">
        <pc:chgData name="Martin Woodward" userId="c7a08ae2600d197a" providerId="LiveId" clId="{94B096F0-3EB8-4E78-89FB-AEB1E3883679}" dt="2018-09-13T06:15:24.154" v="2180" actId="2696"/>
        <pc:sldMkLst>
          <pc:docMk/>
          <pc:sldMk cId="1962882048" sldId="3742"/>
        </pc:sldMkLst>
      </pc:sldChg>
      <pc:sldChg chg="del">
        <pc:chgData name="Martin Woodward" userId="c7a08ae2600d197a" providerId="LiveId" clId="{94B096F0-3EB8-4E78-89FB-AEB1E3883679}" dt="2018-09-13T03:10:05.532" v="2" actId="2696"/>
        <pc:sldMkLst>
          <pc:docMk/>
          <pc:sldMk cId="2269913021" sldId="3744"/>
        </pc:sldMkLst>
      </pc:sldChg>
      <pc:sldChg chg="del ord">
        <pc:chgData name="Martin Woodward" userId="c7a08ae2600d197a" providerId="LiveId" clId="{94B096F0-3EB8-4E78-89FB-AEB1E3883679}" dt="2018-09-13T06:15:24.171" v="2182" actId="2696"/>
        <pc:sldMkLst>
          <pc:docMk/>
          <pc:sldMk cId="3049577510" sldId="3746"/>
        </pc:sldMkLst>
      </pc:sldChg>
      <pc:sldChg chg="del">
        <pc:chgData name="Martin Woodward" userId="c7a08ae2600d197a" providerId="LiveId" clId="{94B096F0-3EB8-4E78-89FB-AEB1E3883679}" dt="2018-09-13T06:16:04.565" v="2203" actId="2696"/>
        <pc:sldMkLst>
          <pc:docMk/>
          <pc:sldMk cId="2766953804" sldId="3747"/>
        </pc:sldMkLst>
      </pc:sldChg>
      <pc:sldChg chg="addSp delSp modSp del">
        <pc:chgData name="Martin Woodward" userId="c7a08ae2600d197a" providerId="LiveId" clId="{94B096F0-3EB8-4E78-89FB-AEB1E3883679}" dt="2018-09-13T06:16:04.476" v="2202" actId="2696"/>
        <pc:sldMkLst>
          <pc:docMk/>
          <pc:sldMk cId="1642688107" sldId="3748"/>
        </pc:sldMkLst>
        <pc:picChg chg="del">
          <ac:chgData name="Martin Woodward" userId="c7a08ae2600d197a" providerId="LiveId" clId="{94B096F0-3EB8-4E78-89FB-AEB1E3883679}" dt="2018-09-13T05:47:54.522" v="1738"/>
          <ac:picMkLst>
            <pc:docMk/>
            <pc:sldMk cId="1642688107" sldId="3748"/>
            <ac:picMk id="8" creationId="{9CBEFC09-2FB3-446E-93A0-59091B6793C5}"/>
          </ac:picMkLst>
        </pc:picChg>
        <pc:picChg chg="add del mod">
          <ac:chgData name="Martin Woodward" userId="c7a08ae2600d197a" providerId="LiveId" clId="{94B096F0-3EB8-4E78-89FB-AEB1E3883679}" dt="2018-09-13T05:47:54.522" v="1738"/>
          <ac:picMkLst>
            <pc:docMk/>
            <pc:sldMk cId="1642688107" sldId="3748"/>
            <ac:picMk id="21" creationId="{B137F4C1-1A1F-4CDD-AEDC-998056700B48}"/>
          </ac:picMkLst>
        </pc:picChg>
      </pc:sldChg>
      <pc:sldChg chg="del">
        <pc:chgData name="Martin Woodward" userId="c7a08ae2600d197a" providerId="LiveId" clId="{94B096F0-3EB8-4E78-89FB-AEB1E3883679}" dt="2018-09-13T06:16:04.181" v="2198" actId="2696"/>
        <pc:sldMkLst>
          <pc:docMk/>
          <pc:sldMk cId="1319674004" sldId="3749"/>
        </pc:sldMkLst>
      </pc:sldChg>
      <pc:sldChg chg="del ord">
        <pc:chgData name="Martin Woodward" userId="c7a08ae2600d197a" providerId="LiveId" clId="{94B096F0-3EB8-4E78-89FB-AEB1E3883679}" dt="2018-09-13T06:16:03.825" v="2194" actId="2696"/>
        <pc:sldMkLst>
          <pc:docMk/>
          <pc:sldMk cId="1651165736" sldId="3751"/>
        </pc:sldMkLst>
      </pc:sldChg>
      <pc:sldChg chg="del ord">
        <pc:chgData name="Martin Woodward" userId="c7a08ae2600d197a" providerId="LiveId" clId="{94B096F0-3EB8-4E78-89FB-AEB1E3883679}" dt="2018-09-13T06:16:04.025" v="2196" actId="2696"/>
        <pc:sldMkLst>
          <pc:docMk/>
          <pc:sldMk cId="1196612097" sldId="3752"/>
        </pc:sldMkLst>
      </pc:sldChg>
      <pc:sldChg chg="del">
        <pc:chgData name="Martin Woodward" userId="c7a08ae2600d197a" providerId="LiveId" clId="{94B096F0-3EB8-4E78-89FB-AEB1E3883679}" dt="2018-09-13T03:14:50.831" v="82" actId="2696"/>
        <pc:sldMkLst>
          <pc:docMk/>
          <pc:sldMk cId="337894733" sldId="3755"/>
        </pc:sldMkLst>
      </pc:sldChg>
      <pc:sldChg chg="add del">
        <pc:chgData name="Martin Woodward" userId="c7a08ae2600d197a" providerId="LiveId" clId="{94B096F0-3EB8-4E78-89FB-AEB1E3883679}" dt="2018-09-13T05:29:19.238" v="1333"/>
        <pc:sldMkLst>
          <pc:docMk/>
          <pc:sldMk cId="762279283" sldId="3758"/>
        </pc:sldMkLst>
      </pc:sldChg>
      <pc:sldChg chg="add del ord">
        <pc:chgData name="Martin Woodward" userId="c7a08ae2600d197a" providerId="LiveId" clId="{94B096F0-3EB8-4E78-89FB-AEB1E3883679}" dt="2018-09-13T05:30:31.026" v="1347"/>
        <pc:sldMkLst>
          <pc:docMk/>
          <pc:sldMk cId="3096196679" sldId="3758"/>
        </pc:sldMkLst>
      </pc:sldChg>
      <pc:sldChg chg="del">
        <pc:chgData name="Martin Woodward" userId="c7a08ae2600d197a" providerId="LiveId" clId="{94B096F0-3EB8-4E78-89FB-AEB1E3883679}" dt="2018-09-13T03:15:08.463" v="83" actId="2696"/>
        <pc:sldMkLst>
          <pc:docMk/>
          <pc:sldMk cId="576443877" sldId="3759"/>
        </pc:sldMkLst>
      </pc:sldChg>
      <pc:sldChg chg="del ord">
        <pc:chgData name="Martin Woodward" userId="c7a08ae2600d197a" providerId="LiveId" clId="{94B096F0-3EB8-4E78-89FB-AEB1E3883679}" dt="2018-09-13T06:15:24.162" v="2181" actId="2696"/>
        <pc:sldMkLst>
          <pc:docMk/>
          <pc:sldMk cId="169218419" sldId="3760"/>
        </pc:sldMkLst>
      </pc:sldChg>
      <pc:sldChg chg="add del">
        <pc:chgData name="Martin Woodward" userId="c7a08ae2600d197a" providerId="LiveId" clId="{94B096F0-3EB8-4E78-89FB-AEB1E3883679}" dt="2018-09-13T05:29:20.206" v="1344" actId="2696"/>
        <pc:sldMkLst>
          <pc:docMk/>
          <pc:sldMk cId="557622101" sldId="3761"/>
        </pc:sldMkLst>
      </pc:sldChg>
      <pc:sldChg chg="add del">
        <pc:chgData name="Martin Woodward" userId="c7a08ae2600d197a" providerId="LiveId" clId="{94B096F0-3EB8-4E78-89FB-AEB1E3883679}" dt="2018-09-13T05:29:19.238" v="1333"/>
        <pc:sldMkLst>
          <pc:docMk/>
          <pc:sldMk cId="2733071616" sldId="3761"/>
        </pc:sldMkLst>
      </pc:sldChg>
      <pc:sldChg chg="del ord">
        <pc:chgData name="Martin Woodward" userId="c7a08ae2600d197a" providerId="LiveId" clId="{94B096F0-3EB8-4E78-89FB-AEB1E3883679}" dt="2018-09-13T06:13:57.614" v="2160" actId="2696"/>
        <pc:sldMkLst>
          <pc:docMk/>
          <pc:sldMk cId="2985713129" sldId="3762"/>
        </pc:sldMkLst>
      </pc:sldChg>
      <pc:sldChg chg="del ord">
        <pc:chgData name="Martin Woodward" userId="c7a08ae2600d197a" providerId="LiveId" clId="{94B096F0-3EB8-4E78-89FB-AEB1E3883679}" dt="2018-09-13T06:16:03.685" v="2192" actId="2696"/>
        <pc:sldMkLst>
          <pc:docMk/>
          <pc:sldMk cId="3296546176" sldId="3765"/>
        </pc:sldMkLst>
      </pc:sldChg>
      <pc:sldChg chg="del ord">
        <pc:chgData name="Martin Woodward" userId="c7a08ae2600d197a" providerId="LiveId" clId="{94B096F0-3EB8-4E78-89FB-AEB1E3883679}" dt="2018-09-13T06:16:03.976" v="2195" actId="2696"/>
        <pc:sldMkLst>
          <pc:docMk/>
          <pc:sldMk cId="2993390558" sldId="3766"/>
        </pc:sldMkLst>
      </pc:sldChg>
      <pc:sldChg chg="del ord">
        <pc:chgData name="Martin Woodward" userId="c7a08ae2600d197a" providerId="LiveId" clId="{94B096F0-3EB8-4E78-89FB-AEB1E3883679}" dt="2018-09-13T06:16:03.788" v="2193" actId="2696"/>
        <pc:sldMkLst>
          <pc:docMk/>
          <pc:sldMk cId="3038949861" sldId="3767"/>
        </pc:sldMkLst>
      </pc:sldChg>
      <pc:sldChg chg="addSp delSp modSp add del">
        <pc:chgData name="Martin Woodward" userId="c7a08ae2600d197a" providerId="LiveId" clId="{94B096F0-3EB8-4E78-89FB-AEB1E3883679}" dt="2018-09-13T06:39:03.354" v="2366" actId="2696"/>
        <pc:sldMkLst>
          <pc:docMk/>
          <pc:sldMk cId="962867454" sldId="3768"/>
        </pc:sldMkLst>
        <pc:spChg chg="del">
          <ac:chgData name="Martin Woodward" userId="c7a08ae2600d197a" providerId="LiveId" clId="{94B096F0-3EB8-4E78-89FB-AEB1E3883679}" dt="2018-09-13T03:18:26.027" v="89"/>
          <ac:spMkLst>
            <pc:docMk/>
            <pc:sldMk cId="962867454" sldId="3768"/>
            <ac:spMk id="2" creationId="{34E02F2E-01BB-40FA-8F46-64DEE08DEF9C}"/>
          </ac:spMkLst>
        </pc:spChg>
        <pc:spChg chg="add">
          <ac:chgData name="Martin Woodward" userId="c7a08ae2600d197a" providerId="LiveId" clId="{94B096F0-3EB8-4E78-89FB-AEB1E3883679}" dt="2018-09-13T03:18:38.733" v="90"/>
          <ac:spMkLst>
            <pc:docMk/>
            <pc:sldMk cId="962867454" sldId="3768"/>
            <ac:spMk id="3" creationId="{F6993971-3646-4A00-9A50-41E672A83B01}"/>
          </ac:spMkLst>
        </pc:spChg>
        <pc:spChg chg="add mod">
          <ac:chgData name="Martin Woodward" userId="c7a08ae2600d197a" providerId="LiveId" clId="{94B096F0-3EB8-4E78-89FB-AEB1E3883679}" dt="2018-09-13T03:18:48.246" v="92" actId="207"/>
          <ac:spMkLst>
            <pc:docMk/>
            <pc:sldMk cId="962867454" sldId="3768"/>
            <ac:spMk id="244" creationId="{1FE109D2-6285-4CD7-9438-9E32E794F2C9}"/>
          </ac:spMkLst>
        </pc:spChg>
        <pc:grpChg chg="add">
          <ac:chgData name="Martin Woodward" userId="c7a08ae2600d197a" providerId="LiveId" clId="{94B096F0-3EB8-4E78-89FB-AEB1E3883679}" dt="2018-09-13T03:18:38.733" v="90"/>
          <ac:grpSpMkLst>
            <pc:docMk/>
            <pc:sldMk cId="962867454" sldId="3768"/>
            <ac:grpSpMk id="5" creationId="{D228D2B7-8627-42FF-80AE-7DE8E787968F}"/>
          </ac:grpSpMkLst>
        </pc:grpChg>
        <pc:grpChg chg="add">
          <ac:chgData name="Martin Woodward" userId="c7a08ae2600d197a" providerId="LiveId" clId="{94B096F0-3EB8-4E78-89FB-AEB1E3883679}" dt="2018-09-13T03:18:38.733" v="90"/>
          <ac:grpSpMkLst>
            <pc:docMk/>
            <pc:sldMk cId="962867454" sldId="3768"/>
            <ac:grpSpMk id="13" creationId="{FF78E41A-05C8-42E6-880D-39FF526DAE51}"/>
          </ac:grpSpMkLst>
        </pc:grpChg>
        <pc:grpChg chg="add">
          <ac:chgData name="Martin Woodward" userId="c7a08ae2600d197a" providerId="LiveId" clId="{94B096F0-3EB8-4E78-89FB-AEB1E3883679}" dt="2018-09-13T03:18:38.733" v="90"/>
          <ac:grpSpMkLst>
            <pc:docMk/>
            <pc:sldMk cId="962867454" sldId="3768"/>
            <ac:grpSpMk id="25" creationId="{64B1DE88-C685-4840-8F89-65A8FA21F0D1}"/>
          </ac:grpSpMkLst>
        </pc:grpChg>
        <pc:grpChg chg="add">
          <ac:chgData name="Martin Woodward" userId="c7a08ae2600d197a" providerId="LiveId" clId="{94B096F0-3EB8-4E78-89FB-AEB1E3883679}" dt="2018-09-13T03:18:38.733" v="90"/>
          <ac:grpSpMkLst>
            <pc:docMk/>
            <pc:sldMk cId="962867454" sldId="3768"/>
            <ac:grpSpMk id="36" creationId="{66E4D5AF-0B7D-4A06-93E3-A1005297C4AD}"/>
          </ac:grpSpMkLst>
        </pc:grpChg>
        <pc:grpChg chg="add">
          <ac:chgData name="Martin Woodward" userId="c7a08ae2600d197a" providerId="LiveId" clId="{94B096F0-3EB8-4E78-89FB-AEB1E3883679}" dt="2018-09-13T03:18:38.733" v="90"/>
          <ac:grpSpMkLst>
            <pc:docMk/>
            <pc:sldMk cId="962867454" sldId="3768"/>
            <ac:grpSpMk id="45" creationId="{449840C0-49FD-4E7F-AD00-0C51A865E4AE}"/>
          </ac:grpSpMkLst>
        </pc:grpChg>
        <pc:grpChg chg="add">
          <ac:chgData name="Martin Woodward" userId="c7a08ae2600d197a" providerId="LiveId" clId="{94B096F0-3EB8-4E78-89FB-AEB1E3883679}" dt="2018-09-13T03:18:38.733" v="90"/>
          <ac:grpSpMkLst>
            <pc:docMk/>
            <pc:sldMk cId="962867454" sldId="3768"/>
            <ac:grpSpMk id="51" creationId="{D885E384-82CE-4E64-A965-ECA511382775}"/>
          </ac:grpSpMkLst>
        </pc:grpChg>
        <pc:grpChg chg="add">
          <ac:chgData name="Martin Woodward" userId="c7a08ae2600d197a" providerId="LiveId" clId="{94B096F0-3EB8-4E78-89FB-AEB1E3883679}" dt="2018-09-13T03:18:38.733" v="90"/>
          <ac:grpSpMkLst>
            <pc:docMk/>
            <pc:sldMk cId="962867454" sldId="3768"/>
            <ac:grpSpMk id="61" creationId="{0AB21E00-0636-40DF-B9D9-C1A3D9D61327}"/>
          </ac:grpSpMkLst>
        </pc:grpChg>
        <pc:grpChg chg="add">
          <ac:chgData name="Martin Woodward" userId="c7a08ae2600d197a" providerId="LiveId" clId="{94B096F0-3EB8-4E78-89FB-AEB1E3883679}" dt="2018-09-13T03:18:38.733" v="90"/>
          <ac:grpSpMkLst>
            <pc:docMk/>
            <pc:sldMk cId="962867454" sldId="3768"/>
            <ac:grpSpMk id="70" creationId="{1C5CE0A5-9AA4-4AE5-B061-777347258D09}"/>
          </ac:grpSpMkLst>
        </pc:grpChg>
        <pc:grpChg chg="add">
          <ac:chgData name="Martin Woodward" userId="c7a08ae2600d197a" providerId="LiveId" clId="{94B096F0-3EB8-4E78-89FB-AEB1E3883679}" dt="2018-09-13T03:18:38.733" v="90"/>
          <ac:grpSpMkLst>
            <pc:docMk/>
            <pc:sldMk cId="962867454" sldId="3768"/>
            <ac:grpSpMk id="78" creationId="{FE0DC5F3-3275-4E7F-B743-1150AF10D590}"/>
          </ac:grpSpMkLst>
        </pc:grpChg>
        <pc:grpChg chg="add">
          <ac:chgData name="Martin Woodward" userId="c7a08ae2600d197a" providerId="LiveId" clId="{94B096F0-3EB8-4E78-89FB-AEB1E3883679}" dt="2018-09-13T03:18:38.733" v="90"/>
          <ac:grpSpMkLst>
            <pc:docMk/>
            <pc:sldMk cId="962867454" sldId="3768"/>
            <ac:grpSpMk id="84" creationId="{ECA2C61A-B009-4CC0-BC3E-F376C510604C}"/>
          </ac:grpSpMkLst>
        </pc:grpChg>
        <pc:grpChg chg="add">
          <ac:chgData name="Martin Woodward" userId="c7a08ae2600d197a" providerId="LiveId" clId="{94B096F0-3EB8-4E78-89FB-AEB1E3883679}" dt="2018-09-13T03:18:38.733" v="90"/>
          <ac:grpSpMkLst>
            <pc:docMk/>
            <pc:sldMk cId="962867454" sldId="3768"/>
            <ac:grpSpMk id="90" creationId="{78BC5DFE-1A11-4C89-A1B7-C55EEDC53022}"/>
          </ac:grpSpMkLst>
        </pc:grpChg>
        <pc:grpChg chg="add">
          <ac:chgData name="Martin Woodward" userId="c7a08ae2600d197a" providerId="LiveId" clId="{94B096F0-3EB8-4E78-89FB-AEB1E3883679}" dt="2018-09-13T03:18:38.733" v="90"/>
          <ac:grpSpMkLst>
            <pc:docMk/>
            <pc:sldMk cId="962867454" sldId="3768"/>
            <ac:grpSpMk id="96" creationId="{CB7654D2-B833-4CF0-B9DF-09FF29B55168}"/>
          </ac:grpSpMkLst>
        </pc:grpChg>
        <pc:grpChg chg="add">
          <ac:chgData name="Martin Woodward" userId="c7a08ae2600d197a" providerId="LiveId" clId="{94B096F0-3EB8-4E78-89FB-AEB1E3883679}" dt="2018-09-13T03:18:38.733" v="90"/>
          <ac:grpSpMkLst>
            <pc:docMk/>
            <pc:sldMk cId="962867454" sldId="3768"/>
            <ac:grpSpMk id="106" creationId="{2710C097-6798-497B-843F-7B547B25E00D}"/>
          </ac:grpSpMkLst>
        </pc:grpChg>
        <pc:grpChg chg="add">
          <ac:chgData name="Martin Woodward" userId="c7a08ae2600d197a" providerId="LiveId" clId="{94B096F0-3EB8-4E78-89FB-AEB1E3883679}" dt="2018-09-13T03:18:38.733" v="90"/>
          <ac:grpSpMkLst>
            <pc:docMk/>
            <pc:sldMk cId="962867454" sldId="3768"/>
            <ac:grpSpMk id="112" creationId="{7C20BCEF-B61D-4239-8D12-E483171546A2}"/>
          </ac:grpSpMkLst>
        </pc:grpChg>
        <pc:grpChg chg="add">
          <ac:chgData name="Martin Woodward" userId="c7a08ae2600d197a" providerId="LiveId" clId="{94B096F0-3EB8-4E78-89FB-AEB1E3883679}" dt="2018-09-13T03:18:38.733" v="90"/>
          <ac:grpSpMkLst>
            <pc:docMk/>
            <pc:sldMk cId="962867454" sldId="3768"/>
            <ac:grpSpMk id="122" creationId="{B2DAE6B7-A54B-443A-A1F7-BAA03D1562D3}"/>
          </ac:grpSpMkLst>
        </pc:grpChg>
        <pc:grpChg chg="add">
          <ac:chgData name="Martin Woodward" userId="c7a08ae2600d197a" providerId="LiveId" clId="{94B096F0-3EB8-4E78-89FB-AEB1E3883679}" dt="2018-09-13T03:18:38.733" v="90"/>
          <ac:grpSpMkLst>
            <pc:docMk/>
            <pc:sldMk cId="962867454" sldId="3768"/>
            <ac:grpSpMk id="126" creationId="{377FCF74-7807-4789-B94B-627D802C7070}"/>
          </ac:grpSpMkLst>
        </pc:grpChg>
        <pc:grpChg chg="add">
          <ac:chgData name="Martin Woodward" userId="c7a08ae2600d197a" providerId="LiveId" clId="{94B096F0-3EB8-4E78-89FB-AEB1E3883679}" dt="2018-09-13T03:18:38.733" v="90"/>
          <ac:grpSpMkLst>
            <pc:docMk/>
            <pc:sldMk cId="962867454" sldId="3768"/>
            <ac:grpSpMk id="138" creationId="{6D89C448-C441-40C9-80D0-FBD66DD345F3}"/>
          </ac:grpSpMkLst>
        </pc:grpChg>
        <pc:grpChg chg="add">
          <ac:chgData name="Martin Woodward" userId="c7a08ae2600d197a" providerId="LiveId" clId="{94B096F0-3EB8-4E78-89FB-AEB1E3883679}" dt="2018-09-13T03:18:38.733" v="90"/>
          <ac:grpSpMkLst>
            <pc:docMk/>
            <pc:sldMk cId="962867454" sldId="3768"/>
            <ac:grpSpMk id="146" creationId="{A1CF3168-CE51-4DB8-882F-227A92D31D88}"/>
          </ac:grpSpMkLst>
        </pc:grpChg>
        <pc:grpChg chg="add">
          <ac:chgData name="Martin Woodward" userId="c7a08ae2600d197a" providerId="LiveId" clId="{94B096F0-3EB8-4E78-89FB-AEB1E3883679}" dt="2018-09-13T03:18:38.733" v="90"/>
          <ac:grpSpMkLst>
            <pc:docMk/>
            <pc:sldMk cId="962867454" sldId="3768"/>
            <ac:grpSpMk id="159" creationId="{90E0B7BD-6BF7-416E-A505-4A694FA7F7F4}"/>
          </ac:grpSpMkLst>
        </pc:grpChg>
        <pc:grpChg chg="add">
          <ac:chgData name="Martin Woodward" userId="c7a08ae2600d197a" providerId="LiveId" clId="{94B096F0-3EB8-4E78-89FB-AEB1E3883679}" dt="2018-09-13T03:18:38.733" v="90"/>
          <ac:grpSpMkLst>
            <pc:docMk/>
            <pc:sldMk cId="962867454" sldId="3768"/>
            <ac:grpSpMk id="171" creationId="{86C78ED2-5441-4C3D-9893-97025AF92C4A}"/>
          </ac:grpSpMkLst>
        </pc:grpChg>
        <pc:grpChg chg="add">
          <ac:chgData name="Martin Woodward" userId="c7a08ae2600d197a" providerId="LiveId" clId="{94B096F0-3EB8-4E78-89FB-AEB1E3883679}" dt="2018-09-13T03:18:38.733" v="90"/>
          <ac:grpSpMkLst>
            <pc:docMk/>
            <pc:sldMk cId="962867454" sldId="3768"/>
            <ac:grpSpMk id="175" creationId="{DDC117C6-1CF2-4A7F-B4BB-FE58B54DAA9D}"/>
          </ac:grpSpMkLst>
        </pc:grpChg>
        <pc:grpChg chg="add">
          <ac:chgData name="Martin Woodward" userId="c7a08ae2600d197a" providerId="LiveId" clId="{94B096F0-3EB8-4E78-89FB-AEB1E3883679}" dt="2018-09-13T03:18:38.733" v="90"/>
          <ac:grpSpMkLst>
            <pc:docMk/>
            <pc:sldMk cId="962867454" sldId="3768"/>
            <ac:grpSpMk id="184" creationId="{B8F6B6D4-2306-45A9-933B-F89C0A96D41F}"/>
          </ac:grpSpMkLst>
        </pc:grpChg>
        <pc:grpChg chg="add">
          <ac:chgData name="Martin Woodward" userId="c7a08ae2600d197a" providerId="LiveId" clId="{94B096F0-3EB8-4E78-89FB-AEB1E3883679}" dt="2018-09-13T03:18:38.733" v="90"/>
          <ac:grpSpMkLst>
            <pc:docMk/>
            <pc:sldMk cId="962867454" sldId="3768"/>
            <ac:grpSpMk id="194" creationId="{23A4F46B-0CD8-4355-A291-78779AA83C6F}"/>
          </ac:grpSpMkLst>
        </pc:grpChg>
        <pc:grpChg chg="add">
          <ac:chgData name="Martin Woodward" userId="c7a08ae2600d197a" providerId="LiveId" clId="{94B096F0-3EB8-4E78-89FB-AEB1E3883679}" dt="2018-09-13T03:18:38.733" v="90"/>
          <ac:grpSpMkLst>
            <pc:docMk/>
            <pc:sldMk cId="962867454" sldId="3768"/>
            <ac:grpSpMk id="201" creationId="{AE02BD1D-EFC5-4F58-9452-EF824623B1A3}"/>
          </ac:grpSpMkLst>
        </pc:grpChg>
        <pc:grpChg chg="add">
          <ac:chgData name="Martin Woodward" userId="c7a08ae2600d197a" providerId="LiveId" clId="{94B096F0-3EB8-4E78-89FB-AEB1E3883679}" dt="2018-09-13T03:18:38.733" v="90"/>
          <ac:grpSpMkLst>
            <pc:docMk/>
            <pc:sldMk cId="962867454" sldId="3768"/>
            <ac:grpSpMk id="209" creationId="{5CB084A2-B7A9-421B-BF45-AEEE93406661}"/>
          </ac:grpSpMkLst>
        </pc:grpChg>
        <pc:grpChg chg="add">
          <ac:chgData name="Martin Woodward" userId="c7a08ae2600d197a" providerId="LiveId" clId="{94B096F0-3EB8-4E78-89FB-AEB1E3883679}" dt="2018-09-13T03:18:38.733" v="90"/>
          <ac:grpSpMkLst>
            <pc:docMk/>
            <pc:sldMk cId="962867454" sldId="3768"/>
            <ac:grpSpMk id="217" creationId="{F34EEDCD-44E6-4AA5-9E38-53924AD97621}"/>
          </ac:grpSpMkLst>
        </pc:grpChg>
        <pc:grpChg chg="add">
          <ac:chgData name="Martin Woodward" userId="c7a08ae2600d197a" providerId="LiveId" clId="{94B096F0-3EB8-4E78-89FB-AEB1E3883679}" dt="2018-09-13T03:18:38.733" v="90"/>
          <ac:grpSpMkLst>
            <pc:docMk/>
            <pc:sldMk cId="962867454" sldId="3768"/>
            <ac:grpSpMk id="224" creationId="{A0230776-935E-4956-A25E-C48B550E1A1C}"/>
          </ac:grpSpMkLst>
        </pc:grpChg>
        <pc:grpChg chg="add">
          <ac:chgData name="Martin Woodward" userId="c7a08ae2600d197a" providerId="LiveId" clId="{94B096F0-3EB8-4E78-89FB-AEB1E3883679}" dt="2018-09-13T03:18:38.733" v="90"/>
          <ac:grpSpMkLst>
            <pc:docMk/>
            <pc:sldMk cId="962867454" sldId="3768"/>
            <ac:grpSpMk id="229" creationId="{E795EC16-04B4-407E-BB7F-3B3C7F82306F}"/>
          </ac:grpSpMkLst>
        </pc:grpChg>
        <pc:grpChg chg="add">
          <ac:chgData name="Martin Woodward" userId="c7a08ae2600d197a" providerId="LiveId" clId="{94B096F0-3EB8-4E78-89FB-AEB1E3883679}" dt="2018-09-13T03:18:38.733" v="90"/>
          <ac:grpSpMkLst>
            <pc:docMk/>
            <pc:sldMk cId="962867454" sldId="3768"/>
            <ac:grpSpMk id="234" creationId="{D37D50D2-8133-4F47-96AC-E8314382F153}"/>
          </ac:grpSpMkLst>
        </pc:grpChg>
        <pc:grpChg chg="add">
          <ac:chgData name="Martin Woodward" userId="c7a08ae2600d197a" providerId="LiveId" clId="{94B096F0-3EB8-4E78-89FB-AEB1E3883679}" dt="2018-09-13T03:18:38.733" v="90"/>
          <ac:grpSpMkLst>
            <pc:docMk/>
            <pc:sldMk cId="962867454" sldId="3768"/>
            <ac:grpSpMk id="241" creationId="{AD3CAE78-961F-4159-A460-C6D52FEAC36A}"/>
          </ac:grpSpMkLst>
        </pc:grpChg>
        <pc:grpChg chg="add">
          <ac:chgData name="Martin Woodward" userId="c7a08ae2600d197a" providerId="LiveId" clId="{94B096F0-3EB8-4E78-89FB-AEB1E3883679}" dt="2018-09-13T03:18:38.733" v="90"/>
          <ac:grpSpMkLst>
            <pc:docMk/>
            <pc:sldMk cId="962867454" sldId="3768"/>
            <ac:grpSpMk id="245" creationId="{FF815D11-C515-4219-B695-6AF481263C67}"/>
          </ac:grpSpMkLst>
        </pc:grpChg>
        <pc:picChg chg="add">
          <ac:chgData name="Martin Woodward" userId="c7a08ae2600d197a" providerId="LiveId" clId="{94B096F0-3EB8-4E78-89FB-AEB1E3883679}" dt="2018-09-13T03:18:38.733" v="90"/>
          <ac:picMkLst>
            <pc:docMk/>
            <pc:sldMk cId="962867454" sldId="3768"/>
            <ac:picMk id="4" creationId="{13265A4D-815A-415E-8153-8BC2C2532475}"/>
          </ac:picMkLst>
        </pc:picChg>
      </pc:sldChg>
      <pc:sldChg chg="del">
        <pc:chgData name="Martin Woodward" userId="c7a08ae2600d197a" providerId="LiveId" clId="{94B096F0-3EB8-4E78-89FB-AEB1E3883679}" dt="2018-09-13T03:14:50.796" v="80" actId="2696"/>
        <pc:sldMkLst>
          <pc:docMk/>
          <pc:sldMk cId="2830358648" sldId="3768"/>
        </pc:sldMkLst>
      </pc:sldChg>
      <pc:sldChg chg="addSp delSp modSp add del modTransition modNotesTx">
        <pc:chgData name="Martin Woodward" userId="c7a08ae2600d197a" providerId="LiveId" clId="{94B096F0-3EB8-4E78-89FB-AEB1E3883679}" dt="2018-09-13T15:12:45.723" v="2677" actId="20577"/>
        <pc:sldMkLst>
          <pc:docMk/>
          <pc:sldMk cId="1862656242" sldId="3769"/>
        </pc:sldMkLst>
        <pc:spChg chg="mod">
          <ac:chgData name="Martin Woodward" userId="c7a08ae2600d197a" providerId="LiveId" clId="{94B096F0-3EB8-4E78-89FB-AEB1E3883679}" dt="2018-09-13T06:30:04.671" v="2301" actId="1076"/>
          <ac:spMkLst>
            <pc:docMk/>
            <pc:sldMk cId="1862656242" sldId="3769"/>
            <ac:spMk id="3" creationId="{7033C02F-78A1-480D-B350-6207A0686630}"/>
          </ac:spMkLst>
        </pc:spChg>
        <pc:spChg chg="mod">
          <ac:chgData name="Martin Woodward" userId="c7a08ae2600d197a" providerId="LiveId" clId="{94B096F0-3EB8-4E78-89FB-AEB1E3883679}" dt="2018-09-13T03:20:06.974" v="106" actId="20577"/>
          <ac:spMkLst>
            <pc:docMk/>
            <pc:sldMk cId="1862656242" sldId="3769"/>
            <ac:spMk id="16" creationId="{3432C0AB-9E4C-492B-9C9A-522B654A203B}"/>
          </ac:spMkLst>
        </pc:spChg>
        <pc:spChg chg="del mod topLvl">
          <ac:chgData name="Martin Woodward" userId="c7a08ae2600d197a" providerId="LiveId" clId="{94B096F0-3EB8-4E78-89FB-AEB1E3883679}" dt="2018-09-13T06:24:35.027" v="2246" actId="478"/>
          <ac:spMkLst>
            <pc:docMk/>
            <pc:sldMk cId="1862656242" sldId="3769"/>
            <ac:spMk id="23" creationId="{9BF5F9F5-2AD1-48F5-B4B1-8526A7E73491}"/>
          </ac:spMkLst>
        </pc:spChg>
        <pc:spChg chg="del mod topLvl">
          <ac:chgData name="Martin Woodward" userId="c7a08ae2600d197a" providerId="LiveId" clId="{94B096F0-3EB8-4E78-89FB-AEB1E3883679}" dt="2018-09-13T06:24:40.815" v="2247" actId="478"/>
          <ac:spMkLst>
            <pc:docMk/>
            <pc:sldMk cId="1862656242" sldId="3769"/>
            <ac:spMk id="25" creationId="{8B585C97-B069-4790-AED4-AD842A2B9040}"/>
          </ac:spMkLst>
        </pc:spChg>
        <pc:grpChg chg="del">
          <ac:chgData name="Martin Woodward" userId="c7a08ae2600d197a" providerId="LiveId" clId="{94B096F0-3EB8-4E78-89FB-AEB1E3883679}" dt="2018-09-13T03:19:50.322" v="96" actId="478"/>
          <ac:grpSpMkLst>
            <pc:docMk/>
            <pc:sldMk cId="1862656242" sldId="3769"/>
            <ac:grpSpMk id="4" creationId="{F30140EB-08B4-4D78-8DD7-843267A6665F}"/>
          </ac:grpSpMkLst>
        </pc:grpChg>
        <pc:grpChg chg="del">
          <ac:chgData name="Martin Woodward" userId="c7a08ae2600d197a" providerId="LiveId" clId="{94B096F0-3EB8-4E78-89FB-AEB1E3883679}" dt="2018-09-13T06:24:30.506" v="2245" actId="165"/>
          <ac:grpSpMkLst>
            <pc:docMk/>
            <pc:sldMk cId="1862656242" sldId="3769"/>
            <ac:grpSpMk id="5" creationId="{CA490470-0FE8-4224-9E52-879112572766}"/>
          </ac:grpSpMkLst>
        </pc:grpChg>
        <pc:grpChg chg="del">
          <ac:chgData name="Martin Woodward" userId="c7a08ae2600d197a" providerId="LiveId" clId="{94B096F0-3EB8-4E78-89FB-AEB1E3883679}" dt="2018-09-13T03:19:50.322" v="96" actId="478"/>
          <ac:grpSpMkLst>
            <pc:docMk/>
            <pc:sldMk cId="1862656242" sldId="3769"/>
            <ac:grpSpMk id="6" creationId="{424DB8EB-02C6-4CE4-85D8-1CC2017790E2}"/>
          </ac:grpSpMkLst>
        </pc:grpChg>
        <pc:grpChg chg="del mod">
          <ac:chgData name="Martin Woodward" userId="c7a08ae2600d197a" providerId="LiveId" clId="{94B096F0-3EB8-4E78-89FB-AEB1E3883679}" dt="2018-09-13T06:24:25.509" v="2244" actId="165"/>
          <ac:grpSpMkLst>
            <pc:docMk/>
            <pc:sldMk cId="1862656242" sldId="3769"/>
            <ac:grpSpMk id="11" creationId="{B0C077E8-1307-4DDC-BB48-CF1DFA7BFC78}"/>
          </ac:grpSpMkLst>
        </pc:grpChg>
        <pc:picChg chg="add mod">
          <ac:chgData name="Martin Woodward" userId="c7a08ae2600d197a" providerId="LiveId" clId="{94B096F0-3EB8-4E78-89FB-AEB1E3883679}" dt="2018-09-13T15:12:29.278" v="2676" actId="408"/>
          <ac:picMkLst>
            <pc:docMk/>
            <pc:sldMk cId="1862656242" sldId="3769"/>
            <ac:picMk id="6" creationId="{2D7C7199-1DB8-46AE-9188-8FE189AA0D83}"/>
          </ac:picMkLst>
        </pc:picChg>
        <pc:picChg chg="add mod">
          <ac:chgData name="Martin Woodward" userId="c7a08ae2600d197a" providerId="LiveId" clId="{94B096F0-3EB8-4E78-89FB-AEB1E3883679}" dt="2018-09-13T15:12:29.278" v="2676" actId="408"/>
          <ac:picMkLst>
            <pc:docMk/>
            <pc:sldMk cId="1862656242" sldId="3769"/>
            <ac:picMk id="8" creationId="{6F72B704-4FE1-436E-A388-9D3785C185AF}"/>
          </ac:picMkLst>
        </pc:picChg>
        <pc:picChg chg="mod topLvl">
          <ac:chgData name="Martin Woodward" userId="c7a08ae2600d197a" providerId="LiveId" clId="{94B096F0-3EB8-4E78-89FB-AEB1E3883679}" dt="2018-09-13T15:12:29.278" v="2676" actId="408"/>
          <ac:picMkLst>
            <pc:docMk/>
            <pc:sldMk cId="1862656242" sldId="3769"/>
            <ac:picMk id="10" creationId="{657C429A-E2C2-4BE9-A030-7655DE227453}"/>
          </ac:picMkLst>
        </pc:picChg>
        <pc:picChg chg="add mod">
          <ac:chgData name="Martin Woodward" userId="c7a08ae2600d197a" providerId="LiveId" clId="{94B096F0-3EB8-4E78-89FB-AEB1E3883679}" dt="2018-09-13T15:12:29.278" v="2676" actId="408"/>
          <ac:picMkLst>
            <pc:docMk/>
            <pc:sldMk cId="1862656242" sldId="3769"/>
            <ac:picMk id="12" creationId="{BA416934-4411-4821-A3E2-89D17CDF04C1}"/>
          </ac:picMkLst>
        </pc:picChg>
        <pc:picChg chg="add mod modCrop">
          <ac:chgData name="Martin Woodward" userId="c7a08ae2600d197a" providerId="LiveId" clId="{94B096F0-3EB8-4E78-89FB-AEB1E3883679}" dt="2018-09-13T15:12:29.278" v="2676" actId="408"/>
          <ac:picMkLst>
            <pc:docMk/>
            <pc:sldMk cId="1862656242" sldId="3769"/>
            <ac:picMk id="14" creationId="{1DA1BF8D-AD89-4762-A860-4BEBDC705696}"/>
          </ac:picMkLst>
        </pc:picChg>
        <pc:picChg chg="add mod">
          <ac:chgData name="Martin Woodward" userId="c7a08ae2600d197a" providerId="LiveId" clId="{94B096F0-3EB8-4E78-89FB-AEB1E3883679}" dt="2018-09-13T15:12:29.278" v="2676" actId="408"/>
          <ac:picMkLst>
            <pc:docMk/>
            <pc:sldMk cId="1862656242" sldId="3769"/>
            <ac:picMk id="18" creationId="{8DC2DA82-C2A8-4F61-89A1-4DA8C521B4DD}"/>
          </ac:picMkLst>
        </pc:picChg>
        <pc:picChg chg="mod topLvl">
          <ac:chgData name="Martin Woodward" userId="c7a08ae2600d197a" providerId="LiveId" clId="{94B096F0-3EB8-4E78-89FB-AEB1E3883679}" dt="2018-09-13T15:12:29.278" v="2676" actId="408"/>
          <ac:picMkLst>
            <pc:docMk/>
            <pc:sldMk cId="1862656242" sldId="3769"/>
            <ac:picMk id="19" creationId="{55C268F4-D50C-48EB-9C1D-506EE3328863}"/>
          </ac:picMkLst>
        </pc:picChg>
        <pc:picChg chg="add del mod">
          <ac:chgData name="Martin Woodward" userId="c7a08ae2600d197a" providerId="LiveId" clId="{94B096F0-3EB8-4E78-89FB-AEB1E3883679}" dt="2018-09-13T15:12:16.444" v="2675" actId="478"/>
          <ac:picMkLst>
            <pc:docMk/>
            <pc:sldMk cId="1862656242" sldId="3769"/>
            <ac:picMk id="21" creationId="{12DAAC3B-58E4-4ACA-B56C-A749ECF90698}"/>
          </ac:picMkLst>
        </pc:picChg>
      </pc:sldChg>
      <pc:sldChg chg="del">
        <pc:chgData name="Martin Woodward" userId="c7a08ae2600d197a" providerId="LiveId" clId="{94B096F0-3EB8-4E78-89FB-AEB1E3883679}" dt="2018-09-13T03:11:52.974" v="31" actId="2696"/>
        <pc:sldMkLst>
          <pc:docMk/>
          <pc:sldMk cId="2349146879" sldId="3769"/>
        </pc:sldMkLst>
      </pc:sldChg>
      <pc:sldChg chg="add del">
        <pc:chgData name="Martin Woodward" userId="c7a08ae2600d197a" providerId="LiveId" clId="{94B096F0-3EB8-4E78-89FB-AEB1E3883679}" dt="2018-09-13T05:29:19.238" v="1333"/>
        <pc:sldMkLst>
          <pc:docMk/>
          <pc:sldMk cId="2951800555" sldId="3769"/>
        </pc:sldMkLst>
      </pc:sldChg>
      <pc:sldChg chg="del">
        <pc:chgData name="Martin Woodward" userId="c7a08ae2600d197a" providerId="LiveId" clId="{94B096F0-3EB8-4E78-89FB-AEB1E3883679}" dt="2018-09-13T03:17:41.717" v="86" actId="2696"/>
        <pc:sldMkLst>
          <pc:docMk/>
          <pc:sldMk cId="1105888465" sldId="3770"/>
        </pc:sldMkLst>
      </pc:sldChg>
      <pc:sldChg chg="addSp delSp modSp add ord modNotesTx">
        <pc:chgData name="Martin Woodward" userId="c7a08ae2600d197a" providerId="LiveId" clId="{94B096F0-3EB8-4E78-89FB-AEB1E3883679}" dt="2018-09-13T20:04:36.991" v="2797" actId="113"/>
        <pc:sldMkLst>
          <pc:docMk/>
          <pc:sldMk cId="2036605051" sldId="3770"/>
        </pc:sldMkLst>
        <pc:spChg chg="del">
          <ac:chgData name="Martin Woodward" userId="c7a08ae2600d197a" providerId="LiveId" clId="{94B096F0-3EB8-4E78-89FB-AEB1E3883679}" dt="2018-09-13T03:24:40.376" v="111"/>
          <ac:spMkLst>
            <pc:docMk/>
            <pc:sldMk cId="2036605051" sldId="3770"/>
            <ac:spMk id="2" creationId="{0E01BBF0-5CA4-4E8A-BAE0-7821C42B210D}"/>
          </ac:spMkLst>
        </pc:spChg>
        <pc:spChg chg="del">
          <ac:chgData name="Martin Woodward" userId="c7a08ae2600d197a" providerId="LiveId" clId="{94B096F0-3EB8-4E78-89FB-AEB1E3883679}" dt="2018-09-13T03:24:40.376" v="111"/>
          <ac:spMkLst>
            <pc:docMk/>
            <pc:sldMk cId="2036605051" sldId="3770"/>
            <ac:spMk id="3" creationId="{15679FEC-932A-4047-8DA0-8857C56031DE}"/>
          </ac:spMkLst>
        </pc:spChg>
        <pc:spChg chg="add del mod">
          <ac:chgData name="Martin Woodward" userId="c7a08ae2600d197a" providerId="LiveId" clId="{94B096F0-3EB8-4E78-89FB-AEB1E3883679}" dt="2018-09-13T04:59:12.907" v="894"/>
          <ac:spMkLst>
            <pc:docMk/>
            <pc:sldMk cId="2036605051" sldId="3770"/>
            <ac:spMk id="4" creationId="{007D70A0-937F-42CA-A1D8-88B8EC393300}"/>
          </ac:spMkLst>
        </pc:spChg>
        <pc:spChg chg="del">
          <ac:chgData name="Martin Woodward" userId="c7a08ae2600d197a" providerId="LiveId" clId="{94B096F0-3EB8-4E78-89FB-AEB1E3883679}" dt="2018-09-13T03:24:40.376" v="111"/>
          <ac:spMkLst>
            <pc:docMk/>
            <pc:sldMk cId="2036605051" sldId="3770"/>
            <ac:spMk id="4" creationId="{544D234A-D02D-44BD-A430-3339340C3B65}"/>
          </ac:spMkLst>
        </pc:spChg>
        <pc:spChg chg="del">
          <ac:chgData name="Martin Woodward" userId="c7a08ae2600d197a" providerId="LiveId" clId="{94B096F0-3EB8-4E78-89FB-AEB1E3883679}" dt="2018-09-13T03:24:40.376" v="111"/>
          <ac:spMkLst>
            <pc:docMk/>
            <pc:sldMk cId="2036605051" sldId="3770"/>
            <ac:spMk id="5" creationId="{6860867D-B2F7-4933-A4B4-3610DAEDB44B}"/>
          </ac:spMkLst>
        </pc:spChg>
        <pc:spChg chg="del">
          <ac:chgData name="Martin Woodward" userId="c7a08ae2600d197a" providerId="LiveId" clId="{94B096F0-3EB8-4E78-89FB-AEB1E3883679}" dt="2018-09-13T03:24:40.376" v="111"/>
          <ac:spMkLst>
            <pc:docMk/>
            <pc:sldMk cId="2036605051" sldId="3770"/>
            <ac:spMk id="6" creationId="{713BB7FE-6F1C-46B6-8604-ABC0D911C494}"/>
          </ac:spMkLst>
        </pc:spChg>
        <pc:spChg chg="add mod">
          <ac:chgData name="Martin Woodward" userId="c7a08ae2600d197a" providerId="LiveId" clId="{94B096F0-3EB8-4E78-89FB-AEB1E3883679}" dt="2018-09-13T04:52:11.124" v="827" actId="20577"/>
          <ac:spMkLst>
            <pc:docMk/>
            <pc:sldMk cId="2036605051" sldId="3770"/>
            <ac:spMk id="7" creationId="{81E5321E-D050-425C-92C4-85A199FF2CFC}"/>
          </ac:spMkLst>
        </pc:spChg>
        <pc:spChg chg="add mod">
          <ac:chgData name="Martin Woodward" userId="c7a08ae2600d197a" providerId="LiveId" clId="{94B096F0-3EB8-4E78-89FB-AEB1E3883679}" dt="2018-09-13T20:04:36.991" v="2797" actId="113"/>
          <ac:spMkLst>
            <pc:docMk/>
            <pc:sldMk cId="2036605051" sldId="3770"/>
            <ac:spMk id="8" creationId="{E8D8F875-12F2-4430-9A02-AD6BE04B862E}"/>
          </ac:spMkLst>
        </pc:spChg>
        <pc:spChg chg="add del mod">
          <ac:chgData name="Martin Woodward" userId="c7a08ae2600d197a" providerId="LiveId" clId="{94B096F0-3EB8-4E78-89FB-AEB1E3883679}" dt="2018-09-13T04:49:48.792" v="630" actId="478"/>
          <ac:spMkLst>
            <pc:docMk/>
            <pc:sldMk cId="2036605051" sldId="3770"/>
            <ac:spMk id="9" creationId="{31103B2D-352A-45E5-967B-C67FEB5DB2DD}"/>
          </ac:spMkLst>
        </pc:spChg>
        <pc:spChg chg="add del mod">
          <ac:chgData name="Martin Woodward" userId="c7a08ae2600d197a" providerId="LiveId" clId="{94B096F0-3EB8-4E78-89FB-AEB1E3883679}" dt="2018-09-13T04:49:51.737" v="631" actId="478"/>
          <ac:spMkLst>
            <pc:docMk/>
            <pc:sldMk cId="2036605051" sldId="3770"/>
            <ac:spMk id="10" creationId="{A9C337F7-F570-48BE-9CA6-D02EEFB8FAF5}"/>
          </ac:spMkLst>
        </pc:spChg>
        <pc:picChg chg="add del mod">
          <ac:chgData name="Martin Woodward" userId="c7a08ae2600d197a" providerId="LiveId" clId="{94B096F0-3EB8-4E78-89FB-AEB1E3883679}" dt="2018-09-13T04:59:00.982" v="892" actId="478"/>
          <ac:picMkLst>
            <pc:docMk/>
            <pc:sldMk cId="2036605051" sldId="3770"/>
            <ac:picMk id="3" creationId="{75A14C1E-E7C5-4FDB-82DF-6D286613A14E}"/>
          </ac:picMkLst>
        </pc:picChg>
        <pc:picChg chg="add mod modCrop">
          <ac:chgData name="Martin Woodward" userId="c7a08ae2600d197a" providerId="LiveId" clId="{94B096F0-3EB8-4E78-89FB-AEB1E3883679}" dt="2018-09-13T04:59:31.254" v="897" actId="18131"/>
          <ac:picMkLst>
            <pc:docMk/>
            <pc:sldMk cId="2036605051" sldId="3770"/>
            <ac:picMk id="6" creationId="{7C6E3791-950E-4225-BE2F-421DF84CA718}"/>
          </ac:picMkLst>
        </pc:picChg>
      </pc:sldChg>
      <pc:sldChg chg="delSp add del modTransition">
        <pc:chgData name="Martin Woodward" userId="c7a08ae2600d197a" providerId="LiveId" clId="{94B096F0-3EB8-4E78-89FB-AEB1E3883679}" dt="2018-09-13T03:21:15.247" v="109" actId="2696"/>
        <pc:sldMkLst>
          <pc:docMk/>
          <pc:sldMk cId="3828200648" sldId="3770"/>
        </pc:sldMkLst>
        <pc:spChg chg="del">
          <ac:chgData name="Martin Woodward" userId="c7a08ae2600d197a" providerId="LiveId" clId="{94B096F0-3EB8-4E78-89FB-AEB1E3883679}" dt="2018-09-13T03:21:12.235" v="108"/>
          <ac:spMkLst>
            <pc:docMk/>
            <pc:sldMk cId="3828200648" sldId="3770"/>
            <ac:spMk id="2" creationId="{41CFF26B-549C-4660-B900-C118987ED0E3}"/>
          </ac:spMkLst>
        </pc:spChg>
        <pc:spChg chg="del">
          <ac:chgData name="Martin Woodward" userId="c7a08ae2600d197a" providerId="LiveId" clId="{94B096F0-3EB8-4E78-89FB-AEB1E3883679}" dt="2018-09-13T03:21:12.235" v="108"/>
          <ac:spMkLst>
            <pc:docMk/>
            <pc:sldMk cId="3828200648" sldId="3770"/>
            <ac:spMk id="3" creationId="{36D8642B-9FDA-4383-B7CF-3A4FCB96D72E}"/>
          </ac:spMkLst>
        </pc:spChg>
      </pc:sldChg>
      <pc:sldChg chg="addSp delSp modSp add delAnim">
        <pc:chgData name="Martin Woodward" userId="c7a08ae2600d197a" providerId="LiveId" clId="{94B096F0-3EB8-4E78-89FB-AEB1E3883679}" dt="2018-09-13T06:18:48.857" v="2221" actId="732"/>
        <pc:sldMkLst>
          <pc:docMk/>
          <pc:sldMk cId="2581152601" sldId="3771"/>
        </pc:sldMkLst>
        <pc:spChg chg="del">
          <ac:chgData name="Martin Woodward" userId="c7a08ae2600d197a" providerId="LiveId" clId="{94B096F0-3EB8-4E78-89FB-AEB1E3883679}" dt="2018-09-13T03:37:48.115" v="194" actId="478"/>
          <ac:spMkLst>
            <pc:docMk/>
            <pc:sldMk cId="2581152601" sldId="3771"/>
            <ac:spMk id="30" creationId="{F2EAEA50-48E4-4BE0-AD02-30C6F8697704}"/>
          </ac:spMkLst>
        </pc:spChg>
        <pc:spChg chg="mod">
          <ac:chgData name="Martin Woodward" userId="c7a08ae2600d197a" providerId="LiveId" clId="{94B096F0-3EB8-4E78-89FB-AEB1E3883679}" dt="2018-09-13T03:38:17.039" v="197" actId="20577"/>
          <ac:spMkLst>
            <pc:docMk/>
            <pc:sldMk cId="2581152601" sldId="3771"/>
            <ac:spMk id="77" creationId="{DC3AACD1-5CAD-4C5C-B124-749FB46293A0}"/>
          </ac:spMkLst>
        </pc:spChg>
        <pc:spChg chg="mod">
          <ac:chgData name="Martin Woodward" userId="c7a08ae2600d197a" providerId="LiveId" clId="{94B096F0-3EB8-4E78-89FB-AEB1E3883679}" dt="2018-09-13T03:38:43.815" v="247" actId="20577"/>
          <ac:spMkLst>
            <pc:docMk/>
            <pc:sldMk cId="2581152601" sldId="3771"/>
            <ac:spMk id="90" creationId="{F7FD0E6A-59D4-4FCD-91F8-E8C3DED5067B}"/>
          </ac:spMkLst>
        </pc:spChg>
        <pc:spChg chg="mod">
          <ac:chgData name="Martin Woodward" userId="c7a08ae2600d197a" providerId="LiveId" clId="{94B096F0-3EB8-4E78-89FB-AEB1E3883679}" dt="2018-09-13T03:37:44.935" v="193" actId="20577"/>
          <ac:spMkLst>
            <pc:docMk/>
            <pc:sldMk cId="2581152601" sldId="3771"/>
            <ac:spMk id="91" creationId="{6A8DDD96-5607-4289-8CB2-10F3BC304E79}"/>
          </ac:spMkLst>
        </pc:spChg>
        <pc:grpChg chg="del">
          <ac:chgData name="Martin Woodward" userId="c7a08ae2600d197a" providerId="LiveId" clId="{94B096F0-3EB8-4E78-89FB-AEB1E3883679}" dt="2018-09-13T03:37:48.115" v="194" actId="478"/>
          <ac:grpSpMkLst>
            <pc:docMk/>
            <pc:sldMk cId="2581152601" sldId="3771"/>
            <ac:grpSpMk id="25" creationId="{6CE0A7ED-6C29-414D-B9F9-E0B3FBF0B5B4}"/>
          </ac:grpSpMkLst>
        </pc:grpChg>
        <pc:picChg chg="add mod ord modCrop">
          <ac:chgData name="Martin Woodward" userId="c7a08ae2600d197a" providerId="LiveId" clId="{94B096F0-3EB8-4E78-89FB-AEB1E3883679}" dt="2018-09-13T06:18:48.857" v="2221" actId="732"/>
          <ac:picMkLst>
            <pc:docMk/>
            <pc:sldMk cId="2581152601" sldId="3771"/>
            <ac:picMk id="3" creationId="{99791C61-D877-4B41-8ABB-726A245D3E2A}"/>
          </ac:picMkLst>
        </pc:picChg>
        <pc:picChg chg="add ord">
          <ac:chgData name="Martin Woodward" userId="c7a08ae2600d197a" providerId="LiveId" clId="{94B096F0-3EB8-4E78-89FB-AEB1E3883679}" dt="2018-09-13T06:18:22.428" v="2217" actId="167"/>
          <ac:picMkLst>
            <pc:docMk/>
            <pc:sldMk cId="2581152601" sldId="3771"/>
            <ac:picMk id="21" creationId="{85213B5C-3F3E-48DE-9083-94F8E5C090A4}"/>
          </ac:picMkLst>
        </pc:picChg>
        <pc:picChg chg="del">
          <ac:chgData name="Martin Woodward" userId="c7a08ae2600d197a" providerId="LiveId" clId="{94B096F0-3EB8-4E78-89FB-AEB1E3883679}" dt="2018-09-13T03:35:49.283" v="138" actId="478"/>
          <ac:picMkLst>
            <pc:docMk/>
            <pc:sldMk cId="2581152601" sldId="3771"/>
            <ac:picMk id="32" creationId="{2CDCD2E8-D6A2-425A-9241-FF32B6468254}"/>
          </ac:picMkLst>
        </pc:picChg>
        <pc:picChg chg="del ord">
          <ac:chgData name="Martin Woodward" userId="c7a08ae2600d197a" providerId="LiveId" clId="{94B096F0-3EB8-4E78-89FB-AEB1E3883679}" dt="2018-09-13T06:18:16.118" v="2216" actId="478"/>
          <ac:picMkLst>
            <pc:docMk/>
            <pc:sldMk cId="2581152601" sldId="3771"/>
            <ac:picMk id="33" creationId="{7109AE68-BC7A-4F21-9AAD-2A02F3B4E563}"/>
          </ac:picMkLst>
        </pc:picChg>
      </pc:sldChg>
      <pc:sldChg chg="modSp add modTransition">
        <pc:chgData name="Martin Woodward" userId="c7a08ae2600d197a" providerId="LiveId" clId="{94B096F0-3EB8-4E78-89FB-AEB1E3883679}" dt="2018-09-13T06:19:26.023" v="2222"/>
        <pc:sldMkLst>
          <pc:docMk/>
          <pc:sldMk cId="371913582" sldId="3772"/>
        </pc:sldMkLst>
        <pc:spChg chg="mod">
          <ac:chgData name="Martin Woodward" userId="c7a08ae2600d197a" providerId="LiveId" clId="{94B096F0-3EB8-4E78-89FB-AEB1E3883679}" dt="2018-09-13T03:42:27.731" v="307" actId="6549"/>
          <ac:spMkLst>
            <pc:docMk/>
            <pc:sldMk cId="371913582" sldId="3772"/>
            <ac:spMk id="2" creationId="{7EE7C504-8F7E-48E0-8AF4-EFC6FC619FC9}"/>
          </ac:spMkLst>
        </pc:spChg>
      </pc:sldChg>
      <pc:sldChg chg="modSp add del ord">
        <pc:chgData name="Martin Woodward" userId="c7a08ae2600d197a" providerId="LiveId" clId="{94B096F0-3EB8-4E78-89FB-AEB1E3883679}" dt="2018-09-13T06:16:03.120" v="2184" actId="2696"/>
        <pc:sldMkLst>
          <pc:docMk/>
          <pc:sldMk cId="2893471314" sldId="3773"/>
        </pc:sldMkLst>
        <pc:spChg chg="mod">
          <ac:chgData name="Martin Woodward" userId="c7a08ae2600d197a" providerId="LiveId" clId="{94B096F0-3EB8-4E78-89FB-AEB1E3883679}" dt="2018-09-13T05:07:35.673" v="1001" actId="20577"/>
          <ac:spMkLst>
            <pc:docMk/>
            <pc:sldMk cId="2893471314" sldId="3773"/>
            <ac:spMk id="7" creationId="{81E5321E-D050-425C-92C4-85A199FF2CFC}"/>
          </ac:spMkLst>
        </pc:spChg>
        <pc:spChg chg="mod">
          <ac:chgData name="Martin Woodward" userId="c7a08ae2600d197a" providerId="LiveId" clId="{94B096F0-3EB8-4E78-89FB-AEB1E3883679}" dt="2018-09-13T05:07:53.822" v="1017" actId="20577"/>
          <ac:spMkLst>
            <pc:docMk/>
            <pc:sldMk cId="2893471314" sldId="3773"/>
            <ac:spMk id="8" creationId="{E8D8F875-12F2-4430-9A02-AD6BE04B862E}"/>
          </ac:spMkLst>
        </pc:spChg>
      </pc:sldChg>
      <pc:sldChg chg="addSp delSp modSp add modAnim">
        <pc:chgData name="Martin Woodward" userId="c7a08ae2600d197a" providerId="LiveId" clId="{94B096F0-3EB8-4E78-89FB-AEB1E3883679}" dt="2018-09-13T15:08:15.940" v="2674" actId="20577"/>
        <pc:sldMkLst>
          <pc:docMk/>
          <pc:sldMk cId="1031529778" sldId="3774"/>
        </pc:sldMkLst>
        <pc:spChg chg="add mod">
          <ac:chgData name="Martin Woodward" userId="c7a08ae2600d197a" providerId="LiveId" clId="{94B096F0-3EB8-4E78-89FB-AEB1E3883679}" dt="2018-09-13T15:08:15.940" v="2674" actId="20577"/>
          <ac:spMkLst>
            <pc:docMk/>
            <pc:sldMk cId="1031529778" sldId="3774"/>
            <ac:spMk id="3" creationId="{83A38CA2-2C8D-4E4A-A62B-F3E02BB6C884}"/>
          </ac:spMkLst>
        </pc:spChg>
        <pc:spChg chg="mod">
          <ac:chgData name="Martin Woodward" userId="c7a08ae2600d197a" providerId="LiveId" clId="{94B096F0-3EB8-4E78-89FB-AEB1E3883679}" dt="2018-09-13T15:07:42.264" v="2643" actId="20577"/>
          <ac:spMkLst>
            <pc:docMk/>
            <pc:sldMk cId="1031529778" sldId="3774"/>
            <ac:spMk id="4" creationId="{528D9A12-71BC-4CBB-A872-E706804636BF}"/>
          </ac:spMkLst>
        </pc:spChg>
        <pc:spChg chg="del">
          <ac:chgData name="Martin Woodward" userId="c7a08ae2600d197a" providerId="LiveId" clId="{94B096F0-3EB8-4E78-89FB-AEB1E3883679}" dt="2018-09-13T15:04:51.045" v="2385" actId="478"/>
          <ac:spMkLst>
            <pc:docMk/>
            <pc:sldMk cId="1031529778" sldId="3774"/>
            <ac:spMk id="5" creationId="{5B886026-BC46-40CF-ACF8-38590E50712C}"/>
          </ac:spMkLst>
        </pc:spChg>
        <pc:spChg chg="add mod ord">
          <ac:chgData name="Martin Woodward" userId="c7a08ae2600d197a" providerId="LiveId" clId="{94B096F0-3EB8-4E78-89FB-AEB1E3883679}" dt="2018-09-13T15:06:18.958" v="2618" actId="1076"/>
          <ac:spMkLst>
            <pc:docMk/>
            <pc:sldMk cId="1031529778" sldId="3774"/>
            <ac:spMk id="30" creationId="{7B3FCF83-6518-468F-B297-662DA582B8CC}"/>
          </ac:spMkLst>
        </pc:spChg>
        <pc:spChg chg="mod ord">
          <ac:chgData name="Martin Woodward" userId="c7a08ae2600d197a" providerId="LiveId" clId="{94B096F0-3EB8-4E78-89FB-AEB1E3883679}" dt="2018-09-13T15:06:18.958" v="2618" actId="1076"/>
          <ac:spMkLst>
            <pc:docMk/>
            <pc:sldMk cId="1031529778" sldId="3774"/>
            <ac:spMk id="51" creationId="{3C946028-2F07-4CC9-B487-50F1C2859698}"/>
          </ac:spMkLst>
        </pc:spChg>
        <pc:spChg chg="mod">
          <ac:chgData name="Martin Woodward" userId="c7a08ae2600d197a" providerId="LiveId" clId="{94B096F0-3EB8-4E78-89FB-AEB1E3883679}" dt="2018-09-13T15:06:18.958" v="2618" actId="1076"/>
          <ac:spMkLst>
            <pc:docMk/>
            <pc:sldMk cId="1031529778" sldId="3774"/>
            <ac:spMk id="52" creationId="{DB8E49D4-4CAC-45F7-863B-618A6CA49982}"/>
          </ac:spMkLst>
        </pc:spChg>
        <pc:spChg chg="mod">
          <ac:chgData name="Martin Woodward" userId="c7a08ae2600d197a" providerId="LiveId" clId="{94B096F0-3EB8-4E78-89FB-AEB1E3883679}" dt="2018-09-13T15:06:18.958" v="2618" actId="1076"/>
          <ac:spMkLst>
            <pc:docMk/>
            <pc:sldMk cId="1031529778" sldId="3774"/>
            <ac:spMk id="82" creationId="{72C08E3E-4120-43D7-9BCB-F6A7E0731BC8}"/>
          </ac:spMkLst>
        </pc:spChg>
        <pc:spChg chg="mod">
          <ac:chgData name="Martin Woodward" userId="c7a08ae2600d197a" providerId="LiveId" clId="{94B096F0-3EB8-4E78-89FB-AEB1E3883679}" dt="2018-09-13T15:06:18.958" v="2618" actId="1076"/>
          <ac:spMkLst>
            <pc:docMk/>
            <pc:sldMk cId="1031529778" sldId="3774"/>
            <ac:spMk id="83" creationId="{D3AAAA1C-BB9D-4A08-8F4F-3BC791EC80EC}"/>
          </ac:spMkLst>
        </pc:spChg>
        <pc:spChg chg="mod">
          <ac:chgData name="Martin Woodward" userId="c7a08ae2600d197a" providerId="LiveId" clId="{94B096F0-3EB8-4E78-89FB-AEB1E3883679}" dt="2018-09-13T15:06:18.958" v="2618" actId="1076"/>
          <ac:spMkLst>
            <pc:docMk/>
            <pc:sldMk cId="1031529778" sldId="3774"/>
            <ac:spMk id="84" creationId="{8B9E1685-271B-4D81-AA70-C9553CEA6024}"/>
          </ac:spMkLst>
        </pc:spChg>
        <pc:spChg chg="mod">
          <ac:chgData name="Martin Woodward" userId="c7a08ae2600d197a" providerId="LiveId" clId="{94B096F0-3EB8-4E78-89FB-AEB1E3883679}" dt="2018-09-13T15:06:18.958" v="2618" actId="1076"/>
          <ac:spMkLst>
            <pc:docMk/>
            <pc:sldMk cId="1031529778" sldId="3774"/>
            <ac:spMk id="85" creationId="{8683DB6F-EB64-4DE8-8FFA-557E3D0CD8AB}"/>
          </ac:spMkLst>
        </pc:spChg>
        <pc:spChg chg="mod">
          <ac:chgData name="Martin Woodward" userId="c7a08ae2600d197a" providerId="LiveId" clId="{94B096F0-3EB8-4E78-89FB-AEB1E3883679}" dt="2018-09-13T15:06:18.958" v="2618" actId="1076"/>
          <ac:spMkLst>
            <pc:docMk/>
            <pc:sldMk cId="1031529778" sldId="3774"/>
            <ac:spMk id="86" creationId="{FA0DCE45-C3CE-4CCE-BC15-174B844F7489}"/>
          </ac:spMkLst>
        </pc:spChg>
        <pc:spChg chg="mod">
          <ac:chgData name="Martin Woodward" userId="c7a08ae2600d197a" providerId="LiveId" clId="{94B096F0-3EB8-4E78-89FB-AEB1E3883679}" dt="2018-09-13T15:06:18.958" v="2618" actId="1076"/>
          <ac:spMkLst>
            <pc:docMk/>
            <pc:sldMk cId="1031529778" sldId="3774"/>
            <ac:spMk id="87" creationId="{5FB68E7A-14DD-4325-BD98-2F250A9D97A5}"/>
          </ac:spMkLst>
        </pc:spChg>
        <pc:spChg chg="mod">
          <ac:chgData name="Martin Woodward" userId="c7a08ae2600d197a" providerId="LiveId" clId="{94B096F0-3EB8-4E78-89FB-AEB1E3883679}" dt="2018-09-13T15:06:18.958" v="2618" actId="1076"/>
          <ac:spMkLst>
            <pc:docMk/>
            <pc:sldMk cId="1031529778" sldId="3774"/>
            <ac:spMk id="88" creationId="{DB79AF50-31B2-4B86-A38F-DC27728A5193}"/>
          </ac:spMkLst>
        </pc:spChg>
        <pc:spChg chg="mod">
          <ac:chgData name="Martin Woodward" userId="c7a08ae2600d197a" providerId="LiveId" clId="{94B096F0-3EB8-4E78-89FB-AEB1E3883679}" dt="2018-09-13T15:06:18.958" v="2618" actId="1076"/>
          <ac:spMkLst>
            <pc:docMk/>
            <pc:sldMk cId="1031529778" sldId="3774"/>
            <ac:spMk id="89" creationId="{7A2EFAB0-306F-4782-B61D-081FA72E24A4}"/>
          </ac:spMkLst>
        </pc:spChg>
        <pc:spChg chg="mod">
          <ac:chgData name="Martin Woodward" userId="c7a08ae2600d197a" providerId="LiveId" clId="{94B096F0-3EB8-4E78-89FB-AEB1E3883679}" dt="2018-09-13T15:06:18.958" v="2618" actId="1076"/>
          <ac:spMkLst>
            <pc:docMk/>
            <pc:sldMk cId="1031529778" sldId="3774"/>
            <ac:spMk id="90" creationId="{140729EF-31D9-4DE9-9ACB-E76997DB7F27}"/>
          </ac:spMkLst>
        </pc:spChg>
        <pc:spChg chg="mod">
          <ac:chgData name="Martin Woodward" userId="c7a08ae2600d197a" providerId="LiveId" clId="{94B096F0-3EB8-4E78-89FB-AEB1E3883679}" dt="2018-09-13T15:06:18.958" v="2618" actId="1076"/>
          <ac:spMkLst>
            <pc:docMk/>
            <pc:sldMk cId="1031529778" sldId="3774"/>
            <ac:spMk id="91" creationId="{12C0A6E8-B5E2-42BA-91CA-85A9A189289C}"/>
          </ac:spMkLst>
        </pc:spChg>
        <pc:grpChg chg="del">
          <ac:chgData name="Martin Woodward" userId="c7a08ae2600d197a" providerId="LiveId" clId="{94B096F0-3EB8-4E78-89FB-AEB1E3883679}" dt="2018-09-13T05:08:57.957" v="1020" actId="478"/>
          <ac:grpSpMkLst>
            <pc:docMk/>
            <pc:sldMk cId="1031529778" sldId="3774"/>
            <ac:grpSpMk id="38" creationId="{2EC9AE04-AF68-4BE2-A10B-4484F4319989}"/>
          </ac:grpSpMkLst>
        </pc:grpChg>
        <pc:grpChg chg="mod">
          <ac:chgData name="Martin Woodward" userId="c7a08ae2600d197a" providerId="LiveId" clId="{94B096F0-3EB8-4E78-89FB-AEB1E3883679}" dt="2018-09-13T15:06:18.958" v="2618" actId="1076"/>
          <ac:grpSpMkLst>
            <pc:docMk/>
            <pc:sldMk cId="1031529778" sldId="3774"/>
            <ac:grpSpMk id="53" creationId="{29929064-DF06-4EF7-9BA7-BC3483725B39}"/>
          </ac:grpSpMkLst>
        </pc:grpChg>
      </pc:sldChg>
      <pc:sldChg chg="add del">
        <pc:chgData name="Martin Woodward" userId="c7a08ae2600d197a" providerId="LiveId" clId="{94B096F0-3EB8-4E78-89FB-AEB1E3883679}" dt="2018-09-13T05:35:44.109" v="1376"/>
        <pc:sldMkLst>
          <pc:docMk/>
          <pc:sldMk cId="1726524484" sldId="3775"/>
        </pc:sldMkLst>
      </pc:sldChg>
      <pc:sldChg chg="modSp modTransition">
        <pc:chgData name="Martin Woodward" userId="c7a08ae2600d197a" providerId="LiveId" clId="{94B096F0-3EB8-4E78-89FB-AEB1E3883679}" dt="2018-09-13T06:20:26.735" v="2225"/>
        <pc:sldMkLst>
          <pc:docMk/>
          <pc:sldMk cId="3161059437" sldId="3775"/>
        </pc:sldMkLst>
        <pc:spChg chg="mod">
          <ac:chgData name="Martin Woodward" userId="c7a08ae2600d197a" providerId="LiveId" clId="{94B096F0-3EB8-4E78-89FB-AEB1E3883679}" dt="2018-09-13T05:37:19.778" v="1446" actId="948"/>
          <ac:spMkLst>
            <pc:docMk/>
            <pc:sldMk cId="3161059437" sldId="3775"/>
            <ac:spMk id="2" creationId="{7EE7C504-8F7E-48E0-8AF4-EFC6FC619FC9}"/>
          </ac:spMkLst>
        </pc:spChg>
      </pc:sldChg>
      <pc:sldChg chg="addSp delSp modSp add ord">
        <pc:chgData name="Martin Woodward" userId="c7a08ae2600d197a" providerId="LiveId" clId="{94B096F0-3EB8-4E78-89FB-AEB1E3883679}" dt="2018-09-13T06:13:13.131" v="2158"/>
        <pc:sldMkLst>
          <pc:docMk/>
          <pc:sldMk cId="883645673" sldId="3776"/>
        </pc:sldMkLst>
        <pc:spChg chg="add del mod">
          <ac:chgData name="Martin Woodward" userId="c7a08ae2600d197a" providerId="LiveId" clId="{94B096F0-3EB8-4E78-89FB-AEB1E3883679}" dt="2018-09-13T05:44:02.939" v="1468" actId="478"/>
          <ac:spMkLst>
            <pc:docMk/>
            <pc:sldMk cId="883645673" sldId="3776"/>
            <ac:spMk id="2" creationId="{9857ED7D-27ED-4462-9AE5-98B80774C272}"/>
          </ac:spMkLst>
        </pc:spChg>
        <pc:spChg chg="mod">
          <ac:chgData name="Martin Woodward" userId="c7a08ae2600d197a" providerId="LiveId" clId="{94B096F0-3EB8-4E78-89FB-AEB1E3883679}" dt="2018-09-13T06:11:08.550" v="2046" actId="20577"/>
          <ac:spMkLst>
            <pc:docMk/>
            <pc:sldMk cId="883645673" sldId="3776"/>
            <ac:spMk id="4" creationId="{DA6A65AD-43AA-423E-8D08-19A36B5745EF}"/>
          </ac:spMkLst>
        </pc:spChg>
        <pc:spChg chg="mod">
          <ac:chgData name="Martin Woodward" userId="c7a08ae2600d197a" providerId="LiveId" clId="{94B096F0-3EB8-4E78-89FB-AEB1E3883679}" dt="2018-09-13T06:12:07.949" v="2156" actId="20577"/>
          <ac:spMkLst>
            <pc:docMk/>
            <pc:sldMk cId="883645673" sldId="3776"/>
            <ac:spMk id="5" creationId="{795D34CA-2892-4FF4-9588-C6A35829635B}"/>
          </ac:spMkLst>
        </pc:spChg>
        <pc:spChg chg="add mod ord">
          <ac:chgData name="Martin Woodward" userId="c7a08ae2600d197a" providerId="LiveId" clId="{94B096F0-3EB8-4E78-89FB-AEB1E3883679}" dt="2018-09-13T06:12:57.278" v="2157" actId="1076"/>
          <ac:spMkLst>
            <pc:docMk/>
            <pc:sldMk cId="883645673" sldId="3776"/>
            <ac:spMk id="7" creationId="{017BB28F-D4C0-4848-933D-BB7F62C167DC}"/>
          </ac:spMkLst>
        </pc:spChg>
        <pc:spChg chg="del">
          <ac:chgData name="Martin Woodward" userId="c7a08ae2600d197a" providerId="LiveId" clId="{94B096F0-3EB8-4E78-89FB-AEB1E3883679}" dt="2018-09-13T05:43:58.108" v="1466"/>
          <ac:spMkLst>
            <pc:docMk/>
            <pc:sldMk cId="883645673" sldId="3776"/>
            <ac:spMk id="8" creationId="{D747A8D5-B283-4BD8-88E0-C109BA237448}"/>
          </ac:spMkLst>
        </pc:spChg>
        <pc:spChg chg="add mod">
          <ac:chgData name="Martin Woodward" userId="c7a08ae2600d197a" providerId="LiveId" clId="{94B096F0-3EB8-4E78-89FB-AEB1E3883679}" dt="2018-09-13T06:12:57.278" v="2157" actId="1076"/>
          <ac:spMkLst>
            <pc:docMk/>
            <pc:sldMk cId="883645673" sldId="3776"/>
            <ac:spMk id="9" creationId="{BF0708ED-4504-4849-AF60-0BC5324EC803}"/>
          </ac:spMkLst>
        </pc:spChg>
        <pc:spChg chg="add mod">
          <ac:chgData name="Martin Woodward" userId="c7a08ae2600d197a" providerId="LiveId" clId="{94B096F0-3EB8-4E78-89FB-AEB1E3883679}" dt="2018-09-13T06:03:37.250" v="1935" actId="20577"/>
          <ac:spMkLst>
            <pc:docMk/>
            <pc:sldMk cId="883645673" sldId="3776"/>
            <ac:spMk id="10" creationId="{CBBA4E8B-2419-437E-B7F6-1727A13F4659}"/>
          </ac:spMkLst>
        </pc:spChg>
        <pc:spChg chg="add del mod">
          <ac:chgData name="Martin Woodward" userId="c7a08ae2600d197a" providerId="LiveId" clId="{94B096F0-3EB8-4E78-89FB-AEB1E3883679}" dt="2018-09-13T05:52:25.210" v="1817" actId="478"/>
          <ac:spMkLst>
            <pc:docMk/>
            <pc:sldMk cId="883645673" sldId="3776"/>
            <ac:spMk id="19" creationId="{4BF9C78C-1259-49AC-A9E7-7D35E5514B07}"/>
          </ac:spMkLst>
        </pc:spChg>
        <pc:spChg chg="add mod">
          <ac:chgData name="Martin Woodward" userId="c7a08ae2600d197a" providerId="LiveId" clId="{94B096F0-3EB8-4E78-89FB-AEB1E3883679}" dt="2018-09-13T06:12:57.278" v="2157" actId="1076"/>
          <ac:spMkLst>
            <pc:docMk/>
            <pc:sldMk cId="883645673" sldId="3776"/>
            <ac:spMk id="20" creationId="{DA26C41F-350C-467C-B353-FB7D9860F2A9}"/>
          </ac:spMkLst>
        </pc:spChg>
        <pc:spChg chg="add mod">
          <ac:chgData name="Martin Woodward" userId="c7a08ae2600d197a" providerId="LiveId" clId="{94B096F0-3EB8-4E78-89FB-AEB1E3883679}" dt="2018-09-13T06:01:59.174" v="1895" actId="164"/>
          <ac:spMkLst>
            <pc:docMk/>
            <pc:sldMk cId="883645673" sldId="3776"/>
            <ac:spMk id="22" creationId="{5FD507F9-F98C-4D7D-9C72-AACBF3AD93CE}"/>
          </ac:spMkLst>
        </pc:spChg>
        <pc:spChg chg="add mod">
          <ac:chgData name="Martin Woodward" userId="c7a08ae2600d197a" providerId="LiveId" clId="{94B096F0-3EB8-4E78-89FB-AEB1E3883679}" dt="2018-09-13T06:01:59.174" v="1895" actId="164"/>
          <ac:spMkLst>
            <pc:docMk/>
            <pc:sldMk cId="883645673" sldId="3776"/>
            <ac:spMk id="23" creationId="{3FCECBF7-62E4-4DA8-862C-0D581CEC620F}"/>
          </ac:spMkLst>
        </pc:spChg>
        <pc:spChg chg="add mod">
          <ac:chgData name="Martin Woodward" userId="c7a08ae2600d197a" providerId="LiveId" clId="{94B096F0-3EB8-4E78-89FB-AEB1E3883679}" dt="2018-09-13T06:01:59.174" v="1895" actId="164"/>
          <ac:spMkLst>
            <pc:docMk/>
            <pc:sldMk cId="883645673" sldId="3776"/>
            <ac:spMk id="24" creationId="{4606713F-45FB-48EF-9179-F6A7BDD08A48}"/>
          </ac:spMkLst>
        </pc:spChg>
        <pc:spChg chg="add mod">
          <ac:chgData name="Martin Woodward" userId="c7a08ae2600d197a" providerId="LiveId" clId="{94B096F0-3EB8-4E78-89FB-AEB1E3883679}" dt="2018-09-13T06:01:59.174" v="1895" actId="164"/>
          <ac:spMkLst>
            <pc:docMk/>
            <pc:sldMk cId="883645673" sldId="3776"/>
            <ac:spMk id="25" creationId="{46E9B2A1-0DA6-4494-86F7-15B11115048E}"/>
          </ac:spMkLst>
        </pc:spChg>
        <pc:spChg chg="mod">
          <ac:chgData name="Martin Woodward" userId="c7a08ae2600d197a" providerId="LiveId" clId="{94B096F0-3EB8-4E78-89FB-AEB1E3883679}" dt="2018-09-13T06:03:27.747" v="1923" actId="20577"/>
          <ac:spMkLst>
            <pc:docMk/>
            <pc:sldMk cId="883645673" sldId="3776"/>
            <ac:spMk id="32" creationId="{64F13455-F204-4033-84C4-90B7CCDFD6F3}"/>
          </ac:spMkLst>
        </pc:spChg>
        <pc:spChg chg="mod topLvl">
          <ac:chgData name="Martin Woodward" userId="c7a08ae2600d197a" providerId="LiveId" clId="{94B096F0-3EB8-4E78-89FB-AEB1E3883679}" dt="2018-09-13T06:12:57.278" v="2157" actId="1076"/>
          <ac:spMkLst>
            <pc:docMk/>
            <pc:sldMk cId="883645673" sldId="3776"/>
            <ac:spMk id="38" creationId="{D36352A9-F925-4726-B357-28E495D6EC6C}"/>
          </ac:spMkLst>
        </pc:spChg>
        <pc:spChg chg="del mod topLvl">
          <ac:chgData name="Martin Woodward" userId="c7a08ae2600d197a" providerId="LiveId" clId="{94B096F0-3EB8-4E78-89FB-AEB1E3883679}" dt="2018-09-13T06:05:18.992" v="1989" actId="478"/>
          <ac:spMkLst>
            <pc:docMk/>
            <pc:sldMk cId="883645673" sldId="3776"/>
            <ac:spMk id="39" creationId="{2F3CEB19-7A58-4F70-9868-CF2BB1CD21BC}"/>
          </ac:spMkLst>
        </pc:spChg>
        <pc:spChg chg="del mod topLvl">
          <ac:chgData name="Martin Woodward" userId="c7a08ae2600d197a" providerId="LiveId" clId="{94B096F0-3EB8-4E78-89FB-AEB1E3883679}" dt="2018-09-13T06:05:16.392" v="1988" actId="478"/>
          <ac:spMkLst>
            <pc:docMk/>
            <pc:sldMk cId="883645673" sldId="3776"/>
            <ac:spMk id="40" creationId="{BE95AA3C-6D7C-400B-A3FA-E041B6A1AFC3}"/>
          </ac:spMkLst>
        </pc:spChg>
        <pc:spChg chg="del mod topLvl">
          <ac:chgData name="Martin Woodward" userId="c7a08ae2600d197a" providerId="LiveId" clId="{94B096F0-3EB8-4E78-89FB-AEB1E3883679}" dt="2018-09-13T06:05:13.943" v="1987" actId="478"/>
          <ac:spMkLst>
            <pc:docMk/>
            <pc:sldMk cId="883645673" sldId="3776"/>
            <ac:spMk id="41" creationId="{5948FD2E-6373-4691-AE98-4E194687E23F}"/>
          </ac:spMkLst>
        </pc:spChg>
        <pc:spChg chg="mod topLvl">
          <ac:chgData name="Martin Woodward" userId="c7a08ae2600d197a" providerId="LiveId" clId="{94B096F0-3EB8-4E78-89FB-AEB1E3883679}" dt="2018-09-13T06:12:57.278" v="2157" actId="1076"/>
          <ac:spMkLst>
            <pc:docMk/>
            <pc:sldMk cId="883645673" sldId="3776"/>
            <ac:spMk id="42" creationId="{D4305D64-FDD6-4831-81E4-D0E988FE9609}"/>
          </ac:spMkLst>
        </pc:spChg>
        <pc:spChg chg="add mod">
          <ac:chgData name="Martin Woodward" userId="c7a08ae2600d197a" providerId="LiveId" clId="{94B096F0-3EB8-4E78-89FB-AEB1E3883679}" dt="2018-09-13T06:12:57.278" v="2157" actId="1076"/>
          <ac:spMkLst>
            <pc:docMk/>
            <pc:sldMk cId="883645673" sldId="3776"/>
            <ac:spMk id="43" creationId="{D89ECAF6-85D2-4B43-9DBA-816D0E452F6D}"/>
          </ac:spMkLst>
        </pc:spChg>
        <pc:spChg chg="add mod">
          <ac:chgData name="Martin Woodward" userId="c7a08ae2600d197a" providerId="LiveId" clId="{94B096F0-3EB8-4E78-89FB-AEB1E3883679}" dt="2018-09-13T06:12:57.278" v="2157" actId="1076"/>
          <ac:spMkLst>
            <pc:docMk/>
            <pc:sldMk cId="883645673" sldId="3776"/>
            <ac:spMk id="44" creationId="{BDF29709-1A52-4E21-9459-965B1B2058F7}"/>
          </ac:spMkLst>
        </pc:spChg>
        <pc:spChg chg="add mod">
          <ac:chgData name="Martin Woodward" userId="c7a08ae2600d197a" providerId="LiveId" clId="{94B096F0-3EB8-4E78-89FB-AEB1E3883679}" dt="2018-09-13T06:12:57.278" v="2157" actId="1076"/>
          <ac:spMkLst>
            <pc:docMk/>
            <pc:sldMk cId="883645673" sldId="3776"/>
            <ac:spMk id="45" creationId="{5021BC03-6EFD-4CD7-9218-DD2F7E6E7BF5}"/>
          </ac:spMkLst>
        </pc:spChg>
        <pc:spChg chg="add mod">
          <ac:chgData name="Martin Woodward" userId="c7a08ae2600d197a" providerId="LiveId" clId="{94B096F0-3EB8-4E78-89FB-AEB1E3883679}" dt="2018-09-13T06:12:57.278" v="2157" actId="1076"/>
          <ac:spMkLst>
            <pc:docMk/>
            <pc:sldMk cId="883645673" sldId="3776"/>
            <ac:spMk id="46" creationId="{06192A2C-5F99-4066-B8C7-EEB5D50AC335}"/>
          </ac:spMkLst>
        </pc:spChg>
        <pc:spChg chg="add mod">
          <ac:chgData name="Martin Woodward" userId="c7a08ae2600d197a" providerId="LiveId" clId="{94B096F0-3EB8-4E78-89FB-AEB1E3883679}" dt="2018-09-13T06:12:57.278" v="2157" actId="1076"/>
          <ac:spMkLst>
            <pc:docMk/>
            <pc:sldMk cId="883645673" sldId="3776"/>
            <ac:spMk id="47" creationId="{72CB0371-C53F-4DD3-ACA4-E9B72881629E}"/>
          </ac:spMkLst>
        </pc:spChg>
        <pc:spChg chg="add mod">
          <ac:chgData name="Martin Woodward" userId="c7a08ae2600d197a" providerId="LiveId" clId="{94B096F0-3EB8-4E78-89FB-AEB1E3883679}" dt="2018-09-13T06:12:57.278" v="2157" actId="1076"/>
          <ac:spMkLst>
            <pc:docMk/>
            <pc:sldMk cId="883645673" sldId="3776"/>
            <ac:spMk id="48" creationId="{F502016D-7ED2-440A-AEB7-3354C631BA19}"/>
          </ac:spMkLst>
        </pc:spChg>
        <pc:grpChg chg="add mod">
          <ac:chgData name="Martin Woodward" userId="c7a08ae2600d197a" providerId="LiveId" clId="{94B096F0-3EB8-4E78-89FB-AEB1E3883679}" dt="2018-09-13T06:12:57.278" v="2157" actId="1076"/>
          <ac:grpSpMkLst>
            <pc:docMk/>
            <pc:sldMk cId="883645673" sldId="3776"/>
            <ac:grpSpMk id="26" creationId="{2D1201A9-96E0-483B-9E44-5D1A81038268}"/>
          </ac:grpSpMkLst>
        </pc:grpChg>
        <pc:grpChg chg="add mod">
          <ac:chgData name="Martin Woodward" userId="c7a08ae2600d197a" providerId="LiveId" clId="{94B096F0-3EB8-4E78-89FB-AEB1E3883679}" dt="2018-09-13T06:12:57.278" v="2157" actId="1076"/>
          <ac:grpSpMkLst>
            <pc:docMk/>
            <pc:sldMk cId="883645673" sldId="3776"/>
            <ac:grpSpMk id="31" creationId="{6BA77109-0BF7-421F-9F5C-C57AAA2E45EE}"/>
          </ac:grpSpMkLst>
        </pc:grpChg>
        <pc:grpChg chg="add del mod">
          <ac:chgData name="Martin Woodward" userId="c7a08ae2600d197a" providerId="LiveId" clId="{94B096F0-3EB8-4E78-89FB-AEB1E3883679}" dt="2018-09-13T06:03:59.519" v="1937" actId="165"/>
          <ac:grpSpMkLst>
            <pc:docMk/>
            <pc:sldMk cId="883645673" sldId="3776"/>
            <ac:grpSpMk id="37" creationId="{3DE4A6F7-6E2A-4B6A-B4C6-C2F7CBBF9408}"/>
          </ac:grpSpMkLst>
        </pc:grpChg>
        <pc:picChg chg="add del mod">
          <ac:chgData name="Martin Woodward" userId="c7a08ae2600d197a" providerId="LiveId" clId="{94B096F0-3EB8-4E78-89FB-AEB1E3883679}" dt="2018-09-13T06:09:54.817" v="2035" actId="478"/>
          <ac:picMkLst>
            <pc:docMk/>
            <pc:sldMk cId="883645673" sldId="3776"/>
            <ac:picMk id="6" creationId="{71DE99AF-A426-487B-9F0F-4E93F3C3EFFB}"/>
          </ac:picMkLst>
        </pc:picChg>
        <pc:picChg chg="add del mod">
          <ac:chgData name="Martin Woodward" userId="c7a08ae2600d197a" providerId="LiveId" clId="{94B096F0-3EB8-4E78-89FB-AEB1E3883679}" dt="2018-09-13T06:11:05.084" v="2044" actId="478"/>
          <ac:picMkLst>
            <pc:docMk/>
            <pc:sldMk cId="883645673" sldId="3776"/>
            <ac:picMk id="12" creationId="{08ECAE00-7000-4E00-9C29-88782D639336}"/>
          </ac:picMkLst>
        </pc:picChg>
        <pc:picChg chg="add mod">
          <ac:chgData name="Martin Woodward" userId="c7a08ae2600d197a" providerId="LiveId" clId="{94B096F0-3EB8-4E78-89FB-AEB1E3883679}" dt="2018-09-13T06:12:57.278" v="2157" actId="1076"/>
          <ac:picMkLst>
            <pc:docMk/>
            <pc:sldMk cId="883645673" sldId="3776"/>
            <ac:picMk id="13" creationId="{C98B7AFC-B6BF-4686-8564-52878EE1D5D5}"/>
          </ac:picMkLst>
        </pc:picChg>
        <pc:picChg chg="add del mod">
          <ac:chgData name="Martin Woodward" userId="c7a08ae2600d197a" providerId="LiveId" clId="{94B096F0-3EB8-4E78-89FB-AEB1E3883679}" dt="2018-09-13T06:12:57.278" v="2157" actId="1076"/>
          <ac:picMkLst>
            <pc:docMk/>
            <pc:sldMk cId="883645673" sldId="3776"/>
            <ac:picMk id="14" creationId="{ED065BA7-1DAB-429B-AE28-35E6BDCA5A41}"/>
          </ac:picMkLst>
        </pc:picChg>
        <pc:picChg chg="del">
          <ac:chgData name="Martin Woodward" userId="c7a08ae2600d197a" providerId="LiveId" clId="{94B096F0-3EB8-4E78-89FB-AEB1E3883679}" dt="2018-09-13T05:44:01.229" v="1467" actId="478"/>
          <ac:picMkLst>
            <pc:docMk/>
            <pc:sldMk cId="883645673" sldId="3776"/>
            <ac:picMk id="18" creationId="{F3F56E2C-5A5F-40F4-AD25-37FB931C4575}"/>
          </ac:picMkLst>
        </pc:picChg>
        <pc:picChg chg="del">
          <ac:chgData name="Martin Woodward" userId="c7a08ae2600d197a" providerId="LiveId" clId="{94B096F0-3EB8-4E78-89FB-AEB1E3883679}" dt="2018-09-13T05:44:06.059" v="1469" actId="478"/>
          <ac:picMkLst>
            <pc:docMk/>
            <pc:sldMk cId="883645673" sldId="3776"/>
            <ac:picMk id="21" creationId="{AF8044BC-02C5-4B56-AD8B-2AA1DC88E1D8}"/>
          </ac:picMkLst>
        </pc:picChg>
        <pc:cxnChg chg="add del mod">
          <ac:chgData name="Martin Woodward" userId="c7a08ae2600d197a" providerId="LiveId" clId="{94B096F0-3EB8-4E78-89FB-AEB1E3883679}" dt="2018-09-13T06:02:25.446" v="1902" actId="478"/>
          <ac:cxnSpMkLst>
            <pc:docMk/>
            <pc:sldMk cId="883645673" sldId="3776"/>
            <ac:cxnSpMk id="28" creationId="{9F353BE0-5DEF-4F4F-A434-C08127827D12}"/>
          </ac:cxnSpMkLst>
        </pc:cxnChg>
        <pc:cxnChg chg="add mod">
          <ac:chgData name="Martin Woodward" userId="c7a08ae2600d197a" providerId="LiveId" clId="{94B096F0-3EB8-4E78-89FB-AEB1E3883679}" dt="2018-09-13T06:03:00.747" v="1907" actId="1076"/>
          <ac:cxnSpMkLst>
            <pc:docMk/>
            <pc:sldMk cId="883645673" sldId="3776"/>
            <ac:cxnSpMk id="30" creationId="{898E05F0-EFB8-46A1-905A-60A4900C6C97}"/>
          </ac:cxnSpMkLst>
        </pc:cxnChg>
        <pc:cxnChg chg="add mod">
          <ac:chgData name="Martin Woodward" userId="c7a08ae2600d197a" providerId="LiveId" clId="{94B096F0-3EB8-4E78-89FB-AEB1E3883679}" dt="2018-09-13T06:12:57.278" v="2157" actId="1076"/>
          <ac:cxnSpMkLst>
            <pc:docMk/>
            <pc:sldMk cId="883645673" sldId="3776"/>
            <ac:cxnSpMk id="50" creationId="{18D37704-9065-4B4E-8F94-5C9BC0A879E8}"/>
          </ac:cxnSpMkLst>
        </pc:cxnChg>
        <pc:cxnChg chg="add mod">
          <ac:chgData name="Martin Woodward" userId="c7a08ae2600d197a" providerId="LiveId" clId="{94B096F0-3EB8-4E78-89FB-AEB1E3883679}" dt="2018-09-13T06:12:57.278" v="2157" actId="1076"/>
          <ac:cxnSpMkLst>
            <pc:docMk/>
            <pc:sldMk cId="883645673" sldId="3776"/>
            <ac:cxnSpMk id="51" creationId="{BA4AEE6D-FD22-4D49-ACFF-2B53E1BC1F0A}"/>
          </ac:cxnSpMkLst>
        </pc:cxnChg>
        <pc:cxnChg chg="add mod">
          <ac:chgData name="Martin Woodward" userId="c7a08ae2600d197a" providerId="LiveId" clId="{94B096F0-3EB8-4E78-89FB-AEB1E3883679}" dt="2018-09-13T06:12:57.278" v="2157" actId="1076"/>
          <ac:cxnSpMkLst>
            <pc:docMk/>
            <pc:sldMk cId="883645673" sldId="3776"/>
            <ac:cxnSpMk id="55" creationId="{63B2654B-53B0-4DDD-8BDC-0EB49848029E}"/>
          </ac:cxnSpMkLst>
        </pc:cxnChg>
      </pc:sldChg>
      <pc:sldChg chg="add del">
        <pc:chgData name="Martin Woodward" userId="c7a08ae2600d197a" providerId="LiveId" clId="{94B096F0-3EB8-4E78-89FB-AEB1E3883679}" dt="2018-09-13T06:14:37.732" v="2163"/>
        <pc:sldMkLst>
          <pc:docMk/>
          <pc:sldMk cId="1583739628" sldId="3777"/>
        </pc:sldMkLst>
      </pc:sldChg>
      <pc:sldChg chg="modSp add ord modTransition">
        <pc:chgData name="Martin Woodward" userId="c7a08ae2600d197a" providerId="LiveId" clId="{94B096F0-3EB8-4E78-89FB-AEB1E3883679}" dt="2018-09-13T19:52:21.780" v="2678"/>
        <pc:sldMkLst>
          <pc:docMk/>
          <pc:sldMk cId="3080434854" sldId="3777"/>
        </pc:sldMkLst>
        <pc:spChg chg="mod">
          <ac:chgData name="Martin Woodward" userId="c7a08ae2600d197a" providerId="LiveId" clId="{94B096F0-3EB8-4E78-89FB-AEB1E3883679}" dt="2018-09-13T06:14:53.912" v="2178" actId="20577"/>
          <ac:spMkLst>
            <pc:docMk/>
            <pc:sldMk cId="3080434854" sldId="3777"/>
            <ac:spMk id="2" creationId="{7EE7C504-8F7E-48E0-8AF4-EFC6FC619FC9}"/>
          </ac:spMkLst>
        </pc:spChg>
      </pc:sldChg>
      <pc:sldChg chg="addSp delSp modSp add setBg">
        <pc:chgData name="Martin Woodward" userId="c7a08ae2600d197a" providerId="LiveId" clId="{94B096F0-3EB8-4E78-89FB-AEB1E3883679}" dt="2018-09-13T06:42:21.082" v="2384" actId="478"/>
        <pc:sldMkLst>
          <pc:docMk/>
          <pc:sldMk cId="3446739352" sldId="3778"/>
        </pc:sldMkLst>
        <pc:spChg chg="del">
          <ac:chgData name="Martin Woodward" userId="c7a08ae2600d197a" providerId="LiveId" clId="{94B096F0-3EB8-4E78-89FB-AEB1E3883679}" dt="2018-09-13T06:34:01.865" v="2341"/>
          <ac:spMkLst>
            <pc:docMk/>
            <pc:sldMk cId="3446739352" sldId="3778"/>
            <ac:spMk id="2" creationId="{8F825B67-9D28-4D88-ACFA-F9F1B80C3CAF}"/>
          </ac:spMkLst>
        </pc:spChg>
        <pc:spChg chg="add mod">
          <ac:chgData name="Martin Woodward" userId="c7a08ae2600d197a" providerId="LiveId" clId="{94B096F0-3EB8-4E78-89FB-AEB1E3883679}" dt="2018-09-13T06:38:29.493" v="2362" actId="1076"/>
          <ac:spMkLst>
            <pc:docMk/>
            <pc:sldMk cId="3446739352" sldId="3778"/>
            <ac:spMk id="3" creationId="{A7DA0D41-B61E-47B9-82E0-AFD164A16B03}"/>
          </ac:spMkLst>
        </pc:spChg>
        <pc:spChg chg="add mod">
          <ac:chgData name="Martin Woodward" userId="c7a08ae2600d197a" providerId="LiveId" clId="{94B096F0-3EB8-4E78-89FB-AEB1E3883679}" dt="2018-09-13T06:38:20.689" v="2361" actId="1076"/>
          <ac:spMkLst>
            <pc:docMk/>
            <pc:sldMk cId="3446739352" sldId="3778"/>
            <ac:spMk id="4" creationId="{7C73F4C2-B0E6-4C3F-B0DA-FAE6CEB7C142}"/>
          </ac:spMkLst>
        </pc:spChg>
        <pc:grpChg chg="add mod">
          <ac:chgData name="Martin Woodward" userId="c7a08ae2600d197a" providerId="LiveId" clId="{94B096F0-3EB8-4E78-89FB-AEB1E3883679}" dt="2018-09-13T06:37:59.414" v="2359" actId="1076"/>
          <ac:grpSpMkLst>
            <pc:docMk/>
            <pc:sldMk cId="3446739352" sldId="3778"/>
            <ac:grpSpMk id="6" creationId="{B6F596CE-E35A-465C-83DA-80026DE52F86}"/>
          </ac:grpSpMkLst>
        </pc:grpChg>
        <pc:grpChg chg="add mod">
          <ac:chgData name="Martin Woodward" userId="c7a08ae2600d197a" providerId="LiveId" clId="{94B096F0-3EB8-4E78-89FB-AEB1E3883679}" dt="2018-09-13T06:37:59.414" v="2359" actId="1076"/>
          <ac:grpSpMkLst>
            <pc:docMk/>
            <pc:sldMk cId="3446739352" sldId="3778"/>
            <ac:grpSpMk id="14" creationId="{4F3EFEFE-E0D9-4278-A28F-CE96A95D64E9}"/>
          </ac:grpSpMkLst>
        </pc:grpChg>
        <pc:grpChg chg="add mod">
          <ac:chgData name="Martin Woodward" userId="c7a08ae2600d197a" providerId="LiveId" clId="{94B096F0-3EB8-4E78-89FB-AEB1E3883679}" dt="2018-09-13T06:37:59.414" v="2359" actId="1076"/>
          <ac:grpSpMkLst>
            <pc:docMk/>
            <pc:sldMk cId="3446739352" sldId="3778"/>
            <ac:grpSpMk id="26" creationId="{B1E6C926-762F-4CB3-A4DF-F169454309B1}"/>
          </ac:grpSpMkLst>
        </pc:grpChg>
        <pc:grpChg chg="add mod">
          <ac:chgData name="Martin Woodward" userId="c7a08ae2600d197a" providerId="LiveId" clId="{94B096F0-3EB8-4E78-89FB-AEB1E3883679}" dt="2018-09-13T06:37:59.414" v="2359" actId="1076"/>
          <ac:grpSpMkLst>
            <pc:docMk/>
            <pc:sldMk cId="3446739352" sldId="3778"/>
            <ac:grpSpMk id="37" creationId="{7F6E070C-86E2-43C7-B55C-F1B183E3A839}"/>
          </ac:grpSpMkLst>
        </pc:grpChg>
        <pc:grpChg chg="add mod">
          <ac:chgData name="Martin Woodward" userId="c7a08ae2600d197a" providerId="LiveId" clId="{94B096F0-3EB8-4E78-89FB-AEB1E3883679}" dt="2018-09-13T06:37:59.414" v="2359" actId="1076"/>
          <ac:grpSpMkLst>
            <pc:docMk/>
            <pc:sldMk cId="3446739352" sldId="3778"/>
            <ac:grpSpMk id="46" creationId="{16D2344A-3896-4A1D-8983-362499511DFF}"/>
          </ac:grpSpMkLst>
        </pc:grpChg>
        <pc:grpChg chg="add mod">
          <ac:chgData name="Martin Woodward" userId="c7a08ae2600d197a" providerId="LiveId" clId="{94B096F0-3EB8-4E78-89FB-AEB1E3883679}" dt="2018-09-13T06:37:59.414" v="2359" actId="1076"/>
          <ac:grpSpMkLst>
            <pc:docMk/>
            <pc:sldMk cId="3446739352" sldId="3778"/>
            <ac:grpSpMk id="52" creationId="{FEFE2BF9-295B-461D-9305-698A8CD6B94D}"/>
          </ac:grpSpMkLst>
        </pc:grpChg>
        <pc:grpChg chg="add mod">
          <ac:chgData name="Martin Woodward" userId="c7a08ae2600d197a" providerId="LiveId" clId="{94B096F0-3EB8-4E78-89FB-AEB1E3883679}" dt="2018-09-13T06:37:59.414" v="2359" actId="1076"/>
          <ac:grpSpMkLst>
            <pc:docMk/>
            <pc:sldMk cId="3446739352" sldId="3778"/>
            <ac:grpSpMk id="62" creationId="{9F746A51-857D-4D59-B947-17AB143C449A}"/>
          </ac:grpSpMkLst>
        </pc:grpChg>
        <pc:grpChg chg="add mod">
          <ac:chgData name="Martin Woodward" userId="c7a08ae2600d197a" providerId="LiveId" clId="{94B096F0-3EB8-4E78-89FB-AEB1E3883679}" dt="2018-09-13T06:37:59.414" v="2359" actId="1076"/>
          <ac:grpSpMkLst>
            <pc:docMk/>
            <pc:sldMk cId="3446739352" sldId="3778"/>
            <ac:grpSpMk id="71" creationId="{1AA4DFEC-2A4B-4671-BB77-F992A32F488B}"/>
          </ac:grpSpMkLst>
        </pc:grpChg>
        <pc:grpChg chg="add mod">
          <ac:chgData name="Martin Woodward" userId="c7a08ae2600d197a" providerId="LiveId" clId="{94B096F0-3EB8-4E78-89FB-AEB1E3883679}" dt="2018-09-13T06:37:59.414" v="2359" actId="1076"/>
          <ac:grpSpMkLst>
            <pc:docMk/>
            <pc:sldMk cId="3446739352" sldId="3778"/>
            <ac:grpSpMk id="79" creationId="{CFC955FC-1138-42C3-B803-B518B9423933}"/>
          </ac:grpSpMkLst>
        </pc:grpChg>
        <pc:grpChg chg="add mod">
          <ac:chgData name="Martin Woodward" userId="c7a08ae2600d197a" providerId="LiveId" clId="{94B096F0-3EB8-4E78-89FB-AEB1E3883679}" dt="2018-09-13T06:37:59.414" v="2359" actId="1076"/>
          <ac:grpSpMkLst>
            <pc:docMk/>
            <pc:sldMk cId="3446739352" sldId="3778"/>
            <ac:grpSpMk id="85" creationId="{B7302AFB-971A-48AE-ABB1-F595AB1446E8}"/>
          </ac:grpSpMkLst>
        </pc:grpChg>
        <pc:grpChg chg="add mod">
          <ac:chgData name="Martin Woodward" userId="c7a08ae2600d197a" providerId="LiveId" clId="{94B096F0-3EB8-4E78-89FB-AEB1E3883679}" dt="2018-09-13T06:37:59.414" v="2359" actId="1076"/>
          <ac:grpSpMkLst>
            <pc:docMk/>
            <pc:sldMk cId="3446739352" sldId="3778"/>
            <ac:grpSpMk id="91" creationId="{C0891BBB-B2B7-4A3A-9F01-76E12B05A810}"/>
          </ac:grpSpMkLst>
        </pc:grpChg>
        <pc:grpChg chg="add mod">
          <ac:chgData name="Martin Woodward" userId="c7a08ae2600d197a" providerId="LiveId" clId="{94B096F0-3EB8-4E78-89FB-AEB1E3883679}" dt="2018-09-13T06:37:59.414" v="2359" actId="1076"/>
          <ac:grpSpMkLst>
            <pc:docMk/>
            <pc:sldMk cId="3446739352" sldId="3778"/>
            <ac:grpSpMk id="97" creationId="{4F3C7101-C3C9-403C-AEA3-0CCEACD24E12}"/>
          </ac:grpSpMkLst>
        </pc:grpChg>
        <pc:grpChg chg="add mod">
          <ac:chgData name="Martin Woodward" userId="c7a08ae2600d197a" providerId="LiveId" clId="{94B096F0-3EB8-4E78-89FB-AEB1E3883679}" dt="2018-09-13T06:37:59.414" v="2359" actId="1076"/>
          <ac:grpSpMkLst>
            <pc:docMk/>
            <pc:sldMk cId="3446739352" sldId="3778"/>
            <ac:grpSpMk id="107" creationId="{2884DE7D-F4F5-41D2-8990-A3D7D00CB00A}"/>
          </ac:grpSpMkLst>
        </pc:grpChg>
        <pc:grpChg chg="add mod">
          <ac:chgData name="Martin Woodward" userId="c7a08ae2600d197a" providerId="LiveId" clId="{94B096F0-3EB8-4E78-89FB-AEB1E3883679}" dt="2018-09-13T06:37:59.414" v="2359" actId="1076"/>
          <ac:grpSpMkLst>
            <pc:docMk/>
            <pc:sldMk cId="3446739352" sldId="3778"/>
            <ac:grpSpMk id="113" creationId="{298F592D-1FD7-42A8-B14C-9206C6A88247}"/>
          </ac:grpSpMkLst>
        </pc:grpChg>
        <pc:grpChg chg="add mod">
          <ac:chgData name="Martin Woodward" userId="c7a08ae2600d197a" providerId="LiveId" clId="{94B096F0-3EB8-4E78-89FB-AEB1E3883679}" dt="2018-09-13T06:37:59.414" v="2359" actId="1076"/>
          <ac:grpSpMkLst>
            <pc:docMk/>
            <pc:sldMk cId="3446739352" sldId="3778"/>
            <ac:grpSpMk id="123" creationId="{0267D1DC-12CB-41D8-BE75-2B4A0FF50E79}"/>
          </ac:grpSpMkLst>
        </pc:grpChg>
        <pc:grpChg chg="add mod">
          <ac:chgData name="Martin Woodward" userId="c7a08ae2600d197a" providerId="LiveId" clId="{94B096F0-3EB8-4E78-89FB-AEB1E3883679}" dt="2018-09-13T06:37:59.414" v="2359" actId="1076"/>
          <ac:grpSpMkLst>
            <pc:docMk/>
            <pc:sldMk cId="3446739352" sldId="3778"/>
            <ac:grpSpMk id="127" creationId="{83415894-D186-460C-A5D1-524014C8B084}"/>
          </ac:grpSpMkLst>
        </pc:grpChg>
        <pc:grpChg chg="add mod">
          <ac:chgData name="Martin Woodward" userId="c7a08ae2600d197a" providerId="LiveId" clId="{94B096F0-3EB8-4E78-89FB-AEB1E3883679}" dt="2018-09-13T06:37:59.414" v="2359" actId="1076"/>
          <ac:grpSpMkLst>
            <pc:docMk/>
            <pc:sldMk cId="3446739352" sldId="3778"/>
            <ac:grpSpMk id="139" creationId="{ED5D0CD6-99CE-4B11-A338-997E1FC22749}"/>
          </ac:grpSpMkLst>
        </pc:grpChg>
        <pc:grpChg chg="add mod">
          <ac:chgData name="Martin Woodward" userId="c7a08ae2600d197a" providerId="LiveId" clId="{94B096F0-3EB8-4E78-89FB-AEB1E3883679}" dt="2018-09-13T06:37:59.414" v="2359" actId="1076"/>
          <ac:grpSpMkLst>
            <pc:docMk/>
            <pc:sldMk cId="3446739352" sldId="3778"/>
            <ac:grpSpMk id="147" creationId="{D2BE1D56-771F-4973-B8E8-B9A5FD1DA1B0}"/>
          </ac:grpSpMkLst>
        </pc:grpChg>
        <pc:grpChg chg="add mod">
          <ac:chgData name="Martin Woodward" userId="c7a08ae2600d197a" providerId="LiveId" clId="{94B096F0-3EB8-4E78-89FB-AEB1E3883679}" dt="2018-09-13T06:37:59.414" v="2359" actId="1076"/>
          <ac:grpSpMkLst>
            <pc:docMk/>
            <pc:sldMk cId="3446739352" sldId="3778"/>
            <ac:grpSpMk id="160" creationId="{638D6604-F9DB-4201-849E-2B66EFF0E9C2}"/>
          </ac:grpSpMkLst>
        </pc:grpChg>
        <pc:grpChg chg="add mod">
          <ac:chgData name="Martin Woodward" userId="c7a08ae2600d197a" providerId="LiveId" clId="{94B096F0-3EB8-4E78-89FB-AEB1E3883679}" dt="2018-09-13T06:37:59.414" v="2359" actId="1076"/>
          <ac:grpSpMkLst>
            <pc:docMk/>
            <pc:sldMk cId="3446739352" sldId="3778"/>
            <ac:grpSpMk id="172" creationId="{224BFE36-4561-4473-918C-3729D416B8C9}"/>
          </ac:grpSpMkLst>
        </pc:grpChg>
        <pc:grpChg chg="add mod">
          <ac:chgData name="Martin Woodward" userId="c7a08ae2600d197a" providerId="LiveId" clId="{94B096F0-3EB8-4E78-89FB-AEB1E3883679}" dt="2018-09-13T06:37:59.414" v="2359" actId="1076"/>
          <ac:grpSpMkLst>
            <pc:docMk/>
            <pc:sldMk cId="3446739352" sldId="3778"/>
            <ac:grpSpMk id="176" creationId="{A161418D-669E-4F51-99A1-30C7EDF514AF}"/>
          </ac:grpSpMkLst>
        </pc:grpChg>
        <pc:grpChg chg="add mod">
          <ac:chgData name="Martin Woodward" userId="c7a08ae2600d197a" providerId="LiveId" clId="{94B096F0-3EB8-4E78-89FB-AEB1E3883679}" dt="2018-09-13T06:37:59.414" v="2359" actId="1076"/>
          <ac:grpSpMkLst>
            <pc:docMk/>
            <pc:sldMk cId="3446739352" sldId="3778"/>
            <ac:grpSpMk id="185" creationId="{CE54990E-EDEF-49A5-91AB-98E42607B6DA}"/>
          </ac:grpSpMkLst>
        </pc:grpChg>
        <pc:grpChg chg="add mod">
          <ac:chgData name="Martin Woodward" userId="c7a08ae2600d197a" providerId="LiveId" clId="{94B096F0-3EB8-4E78-89FB-AEB1E3883679}" dt="2018-09-13T06:37:59.414" v="2359" actId="1076"/>
          <ac:grpSpMkLst>
            <pc:docMk/>
            <pc:sldMk cId="3446739352" sldId="3778"/>
            <ac:grpSpMk id="195" creationId="{895F30A9-3755-4069-BC29-60E0B1C4F095}"/>
          </ac:grpSpMkLst>
        </pc:grpChg>
        <pc:grpChg chg="add mod">
          <ac:chgData name="Martin Woodward" userId="c7a08ae2600d197a" providerId="LiveId" clId="{94B096F0-3EB8-4E78-89FB-AEB1E3883679}" dt="2018-09-13T06:37:59.414" v="2359" actId="1076"/>
          <ac:grpSpMkLst>
            <pc:docMk/>
            <pc:sldMk cId="3446739352" sldId="3778"/>
            <ac:grpSpMk id="202" creationId="{900DF3E8-86CB-4E48-AC75-FF258F6D74D3}"/>
          </ac:grpSpMkLst>
        </pc:grpChg>
        <pc:grpChg chg="add mod">
          <ac:chgData name="Martin Woodward" userId="c7a08ae2600d197a" providerId="LiveId" clId="{94B096F0-3EB8-4E78-89FB-AEB1E3883679}" dt="2018-09-13T06:37:59.414" v="2359" actId="1076"/>
          <ac:grpSpMkLst>
            <pc:docMk/>
            <pc:sldMk cId="3446739352" sldId="3778"/>
            <ac:grpSpMk id="210" creationId="{6D6E2D83-BCF2-4A42-9749-0F2E41429DC0}"/>
          </ac:grpSpMkLst>
        </pc:grpChg>
        <pc:grpChg chg="add mod">
          <ac:chgData name="Martin Woodward" userId="c7a08ae2600d197a" providerId="LiveId" clId="{94B096F0-3EB8-4E78-89FB-AEB1E3883679}" dt="2018-09-13T06:37:59.414" v="2359" actId="1076"/>
          <ac:grpSpMkLst>
            <pc:docMk/>
            <pc:sldMk cId="3446739352" sldId="3778"/>
            <ac:grpSpMk id="218" creationId="{C3A6F741-C52A-4E88-96E6-49325A6E3C25}"/>
          </ac:grpSpMkLst>
        </pc:grpChg>
        <pc:grpChg chg="add mod">
          <ac:chgData name="Martin Woodward" userId="c7a08ae2600d197a" providerId="LiveId" clId="{94B096F0-3EB8-4E78-89FB-AEB1E3883679}" dt="2018-09-13T06:37:59.414" v="2359" actId="1076"/>
          <ac:grpSpMkLst>
            <pc:docMk/>
            <pc:sldMk cId="3446739352" sldId="3778"/>
            <ac:grpSpMk id="225" creationId="{1AD16057-3F3C-44E1-9D88-2E6E5B3A0432}"/>
          </ac:grpSpMkLst>
        </pc:grpChg>
        <pc:grpChg chg="add mod">
          <ac:chgData name="Martin Woodward" userId="c7a08ae2600d197a" providerId="LiveId" clId="{94B096F0-3EB8-4E78-89FB-AEB1E3883679}" dt="2018-09-13T06:37:59.414" v="2359" actId="1076"/>
          <ac:grpSpMkLst>
            <pc:docMk/>
            <pc:sldMk cId="3446739352" sldId="3778"/>
            <ac:grpSpMk id="230" creationId="{F602C9CA-FDA1-435F-B876-D59E86E6AFBC}"/>
          </ac:grpSpMkLst>
        </pc:grpChg>
        <pc:grpChg chg="add mod">
          <ac:chgData name="Martin Woodward" userId="c7a08ae2600d197a" providerId="LiveId" clId="{94B096F0-3EB8-4E78-89FB-AEB1E3883679}" dt="2018-09-13T06:37:59.414" v="2359" actId="1076"/>
          <ac:grpSpMkLst>
            <pc:docMk/>
            <pc:sldMk cId="3446739352" sldId="3778"/>
            <ac:grpSpMk id="235" creationId="{FE3C1485-1283-4B9D-AB9B-D0D9B232CB19}"/>
          </ac:grpSpMkLst>
        </pc:grpChg>
        <pc:grpChg chg="add mod">
          <ac:chgData name="Martin Woodward" userId="c7a08ae2600d197a" providerId="LiveId" clId="{94B096F0-3EB8-4E78-89FB-AEB1E3883679}" dt="2018-09-13T06:37:59.414" v="2359" actId="1076"/>
          <ac:grpSpMkLst>
            <pc:docMk/>
            <pc:sldMk cId="3446739352" sldId="3778"/>
            <ac:grpSpMk id="242" creationId="{77B4018A-83C1-49AF-8345-F051A83A4004}"/>
          </ac:grpSpMkLst>
        </pc:grpChg>
        <pc:grpChg chg="add mod">
          <ac:chgData name="Martin Woodward" userId="c7a08ae2600d197a" providerId="LiveId" clId="{94B096F0-3EB8-4E78-89FB-AEB1E3883679}" dt="2018-09-13T06:37:59.414" v="2359" actId="1076"/>
          <ac:grpSpMkLst>
            <pc:docMk/>
            <pc:sldMk cId="3446739352" sldId="3778"/>
            <ac:grpSpMk id="245" creationId="{D19864E0-5E4C-40AF-A1AA-045096DDB283}"/>
          </ac:grpSpMkLst>
        </pc:grpChg>
        <pc:grpChg chg="add del mod">
          <ac:chgData name="Martin Woodward" userId="c7a08ae2600d197a" providerId="LiveId" clId="{94B096F0-3EB8-4E78-89FB-AEB1E3883679}" dt="2018-09-13T06:42:21.082" v="2384" actId="478"/>
          <ac:grpSpMkLst>
            <pc:docMk/>
            <pc:sldMk cId="3446739352" sldId="3778"/>
            <ac:grpSpMk id="256" creationId="{1B6673B5-D350-4B1E-992C-F0B071525D2F}"/>
          </ac:grpSpMkLst>
        </pc:grpChg>
        <pc:picChg chg="add mod">
          <ac:chgData name="Martin Woodward" userId="c7a08ae2600d197a" providerId="LiveId" clId="{94B096F0-3EB8-4E78-89FB-AEB1E3883679}" dt="2018-09-13T06:37:59.414" v="2359" actId="1076"/>
          <ac:picMkLst>
            <pc:docMk/>
            <pc:sldMk cId="3446739352" sldId="3778"/>
            <ac:picMk id="5" creationId="{088EACF8-804B-45E1-97C6-8D49A3833B6D}"/>
          </ac:picMkLst>
        </pc:picChg>
        <pc:cxnChg chg="add mod">
          <ac:chgData name="Martin Woodward" userId="c7a08ae2600d197a" providerId="LiveId" clId="{94B096F0-3EB8-4E78-89FB-AEB1E3883679}" dt="2018-09-13T06:38:54.586" v="2365" actId="1582"/>
          <ac:cxnSpMkLst>
            <pc:docMk/>
            <pc:sldMk cId="3446739352" sldId="3778"/>
            <ac:cxnSpMk id="255" creationId="{568725F5-ECA1-4D5A-8DBC-0269DAADE69F}"/>
          </ac:cxnSpMkLst>
        </pc:cxnChg>
      </pc:sldChg>
      <pc:sldMasterChg chg="delSldLayout">
        <pc:chgData name="Martin Woodward" userId="c7a08ae2600d197a" providerId="LiveId" clId="{94B096F0-3EB8-4E78-89FB-AEB1E3883679}" dt="2018-09-13T06:16:05.347" v="2211" actId="2696"/>
        <pc:sldMasterMkLst>
          <pc:docMk/>
          <pc:sldMasterMk cId="2423972755" sldId="2147483864"/>
        </pc:sldMasterMkLst>
        <pc:sldLayoutChg chg="del">
          <pc:chgData name="Martin Woodward" userId="c7a08ae2600d197a" providerId="LiveId" clId="{94B096F0-3EB8-4E78-89FB-AEB1E3883679}" dt="2018-09-13T06:16:03.652" v="2191" actId="2696"/>
          <pc:sldLayoutMkLst>
            <pc:docMk/>
            <pc:sldMasterMk cId="2423972755" sldId="2147483864"/>
            <pc:sldLayoutMk cId="1428240293" sldId="2147483899"/>
          </pc:sldLayoutMkLst>
        </pc:sldLayoutChg>
        <pc:sldLayoutChg chg="del">
          <pc:chgData name="Martin Woodward" userId="c7a08ae2600d197a" providerId="LiveId" clId="{94B096F0-3EB8-4E78-89FB-AEB1E3883679}" dt="2018-09-13T06:16:05.164" v="2209" actId="2696"/>
          <pc:sldLayoutMkLst>
            <pc:docMk/>
            <pc:sldMasterMk cId="2423972755" sldId="2147483864"/>
            <pc:sldLayoutMk cId="2710736092" sldId="2147483900"/>
          </pc:sldLayoutMkLst>
        </pc:sldLayoutChg>
        <pc:sldLayoutChg chg="del">
          <pc:chgData name="Martin Woodward" userId="c7a08ae2600d197a" providerId="LiveId" clId="{94B096F0-3EB8-4E78-89FB-AEB1E3883679}" dt="2018-09-13T06:16:05.347" v="2211" actId="2696"/>
          <pc:sldLayoutMkLst>
            <pc:docMk/>
            <pc:sldMasterMk cId="2423972755" sldId="2147483864"/>
            <pc:sldLayoutMk cId="1236437858" sldId="2147483901"/>
          </pc:sldLayoutMkLst>
        </pc:sldLayoutChg>
        <pc:sldLayoutChg chg="del">
          <pc:chgData name="Martin Woodward" userId="c7a08ae2600d197a" providerId="LiveId" clId="{94B096F0-3EB8-4E78-89FB-AEB1E3883679}" dt="2018-09-13T03:14:50.799" v="81" actId="2696"/>
          <pc:sldLayoutMkLst>
            <pc:docMk/>
            <pc:sldMasterMk cId="2423972755" sldId="2147483864"/>
            <pc:sldLayoutMk cId="4132724787" sldId="214748390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9/19/2018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9/19/2018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24" kern="1200" dirty="0">
                <a:solidFill>
                  <a:schemeClr val="tx1"/>
                </a:solidFill>
                <a:effectLst/>
                <a:latin typeface="+mn-lt"/>
                <a:ea typeface="+mn-ea"/>
                <a:cs typeface="+mn-cs"/>
              </a:rPr>
              <a:t>.NET Foundation</a:t>
            </a:r>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Reactive UI</a:t>
            </a:r>
          </a:p>
          <a:p>
            <a:pPr lvl="0"/>
            <a:r>
              <a:rPr lang="en-US" sz="1224" kern="1200" dirty="0">
                <a:solidFill>
                  <a:schemeClr val="tx1"/>
                </a:solidFill>
                <a:effectLst/>
                <a:latin typeface="+mn-lt"/>
                <a:ea typeface="+mn-ea"/>
                <a:cs typeface="+mn-cs"/>
              </a:rPr>
              <a:t>Reactive Extensions</a:t>
            </a:r>
          </a:p>
          <a:p>
            <a:pPr lvl="0"/>
            <a:r>
              <a:rPr lang="en-GB" sz="1224" kern="1200" dirty="0">
                <a:solidFill>
                  <a:schemeClr val="tx1"/>
                </a:solidFill>
                <a:effectLst/>
                <a:latin typeface="+mn-lt"/>
                <a:ea typeface="+mn-ea"/>
                <a:cs typeface="+mn-cs"/>
              </a:rPr>
              <a:t>Cake Build</a:t>
            </a:r>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NuGet Package Explorer</a:t>
            </a:r>
          </a:p>
          <a:p>
            <a:pPr lvl="0"/>
            <a:r>
              <a:rPr lang="en-US" sz="1224" kern="1200" dirty="0">
                <a:solidFill>
                  <a:schemeClr val="tx1"/>
                </a:solidFill>
                <a:effectLst/>
                <a:latin typeface="+mn-lt"/>
                <a:ea typeface="+mn-ea"/>
                <a:cs typeface="+mn-cs"/>
              </a:rPr>
              <a:t>Humanizer</a:t>
            </a:r>
          </a:p>
          <a:p>
            <a:pPr lvl="0"/>
            <a:r>
              <a:rPr lang="en-GB" sz="1224" kern="1200" dirty="0">
                <a:solidFill>
                  <a:schemeClr val="tx1"/>
                </a:solidFill>
                <a:effectLst/>
                <a:latin typeface="+mn-lt"/>
                <a:ea typeface="+mn-ea"/>
                <a:cs typeface="+mn-cs"/>
              </a:rPr>
              <a:t>V</a:t>
            </a:r>
            <a:r>
              <a:rPr lang="en-US" sz="1224" kern="1200" dirty="0">
                <a:solidFill>
                  <a:schemeClr val="tx1"/>
                </a:solidFill>
                <a:effectLst/>
                <a:latin typeface="+mn-lt"/>
                <a:ea typeface="+mn-ea"/>
                <a:cs typeface="+mn-cs"/>
              </a:rPr>
              <a:t>S Code</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378097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375906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store in Microsoft Store for Business and Education. </a:t>
            </a:r>
          </a:p>
          <a:p>
            <a:r>
              <a:rPr lang="en-GB" dirty="0"/>
              <a:t>Only Windows 10</a:t>
            </a:r>
          </a:p>
          <a:p>
            <a:r>
              <a:rPr lang="en-GB" dirty="0"/>
              <a:t>Can work with WinForms / WPF apps using </a:t>
            </a:r>
            <a:r>
              <a:rPr lang="en-GB" b="1" dirty="0"/>
              <a:t>Desktop Bridge</a:t>
            </a:r>
          </a:p>
          <a:p>
            <a:r>
              <a:rPr lang="en-GB" dirty="0"/>
              <a:t>Can use in combination with </a:t>
            </a:r>
            <a:r>
              <a:rPr lang="en-GB" dirty="0" err="1"/>
              <a:t>inTune</a:t>
            </a:r>
            <a:r>
              <a:rPr lang="en-GB" dirty="0"/>
              <a:t> for managed devices.</a:t>
            </a: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2696174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22</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9/19/2018 9:05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23</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9/19/2018 9:05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24</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9/19/2018 9:05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25</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9/19/2018 9:05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9/19/2018 9:05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8</a:t>
            </a:fld>
            <a:endParaRPr lang="en-US">
              <a:solidFill>
                <a:prstClr val="black"/>
              </a:solidFill>
            </a:endParaRPr>
          </a:p>
        </p:txBody>
      </p:sp>
    </p:spTree>
    <p:extLst>
      <p:ext uri="{BB962C8B-B14F-4D97-AF65-F5344CB8AC3E}">
        <p14:creationId xmlns:p14="http://schemas.microsoft.com/office/powerpoint/2010/main" val="182333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019554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sv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3.emf"/><Relationship Id="rId5" Type="http://schemas.openxmlformats.org/officeDocument/2006/relationships/image" Target="../media/image18.svg"/><Relationship Id="rId10" Type="http://schemas.openxmlformats.org/officeDocument/2006/relationships/image" Target="../media/image22.svg"/><Relationship Id="rId4" Type="http://schemas.openxmlformats.org/officeDocument/2006/relationships/image" Target="../media/image17.png"/><Relationship Id="rId9"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5.sv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6.sv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6.sv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2.svg"/><Relationship Id="rId2"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7054558"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8"/>
            <a:ext cx="705455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8050" y="2590884"/>
            <a:ext cx="5458946" cy="4270989"/>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285970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436475" cy="6994525"/>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659" y="0"/>
            <a:ext cx="12413157" cy="6994525"/>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659" y="1793468"/>
            <a:ext cx="12436475" cy="35151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148685" y="3788032"/>
            <a:ext cx="2212252" cy="2363563"/>
          </a:xfrm>
          <a:prstGeom prst="rect">
            <a:avLst/>
          </a:prstGeom>
        </p:spPr>
      </p:pic>
      <p:sp>
        <p:nvSpPr>
          <p:cNvPr id="13" name="Title 1"/>
          <p:cNvSpPr>
            <a:spLocks noGrp="1"/>
          </p:cNvSpPr>
          <p:nvPr>
            <p:ph type="title" hasCustomPrompt="1"/>
          </p:nvPr>
        </p:nvSpPr>
        <p:spPr>
          <a:xfrm>
            <a:off x="554038" y="1964124"/>
            <a:ext cx="1128452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897214"/>
            <a:ext cx="10058337" cy="1189075"/>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995518" y="5606962"/>
            <a:ext cx="3277628" cy="397429"/>
          </a:xfrm>
          <a:prstGeom prst="rect">
            <a:avLst/>
          </a:prstGeom>
        </p:spPr>
      </p:pic>
    </p:spTree>
    <p:extLst>
      <p:ext uri="{BB962C8B-B14F-4D97-AF65-F5344CB8AC3E}">
        <p14:creationId xmlns:p14="http://schemas.microsoft.com/office/powerpoint/2010/main" val="3536528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923768" y="6040233"/>
            <a:ext cx="3446137" cy="91757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333016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923768" y="6040233"/>
            <a:ext cx="3446137" cy="91757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369290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923768" y="6040233"/>
            <a:ext cx="3446137" cy="91757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346785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59" y="0"/>
            <a:ext cx="12413157" cy="699452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814133"/>
            <a:ext cx="5990635" cy="5198400"/>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79667" y="457508"/>
            <a:ext cx="9839617" cy="6753109"/>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804066"/>
            </a:xfrm>
            <a:prstGeom prst="rect">
              <a:avLst/>
            </a:prstGeom>
            <a:noFill/>
          </p:spPr>
          <p:txBody>
            <a:bodyPr wrap="square" lIns="182880" tIns="146304" rIns="182880" bIns="146304" rtlCol="0">
              <a:spAutoFit/>
            </a:bodyPr>
            <a:lstStyle/>
            <a:p>
              <a:pPr>
                <a:lnSpc>
                  <a:spcPct val="90000"/>
                </a:lnSpc>
                <a:spcAft>
                  <a:spcPts val="612"/>
                </a:spcAft>
              </a:pPr>
              <a:r>
                <a:rPr lang="en-US" sz="3672"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923768" y="6040233"/>
            <a:ext cx="3446137" cy="91757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66313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11275" y="2938702"/>
            <a:ext cx="10211422" cy="1035882"/>
          </a:xfrm>
          <a:noFill/>
        </p:spPr>
        <p:txBody>
          <a:bodyPr wrap="square" tIns="91440" bIns="91440" anchor="t" anchorCtr="0">
            <a:spAutoFit/>
          </a:bodyPr>
          <a:lstStyle>
            <a:lvl1pPr>
              <a:defRPr sz="6119" spc="-100"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98614" y="1091826"/>
            <a:ext cx="10624086" cy="473125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55280" y="120708"/>
            <a:ext cx="9839617" cy="6753109"/>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804066"/>
            </a:xfrm>
            <a:prstGeom prst="rect">
              <a:avLst/>
            </a:prstGeom>
            <a:noFill/>
          </p:spPr>
          <p:txBody>
            <a:bodyPr wrap="square" lIns="182880" tIns="146304" rIns="182880" bIns="146304" rtlCol="0">
              <a:spAutoFit/>
            </a:bodyPr>
            <a:lstStyle/>
            <a:p>
              <a:pPr>
                <a:lnSpc>
                  <a:spcPct val="90000"/>
                </a:lnSpc>
                <a:spcAft>
                  <a:spcPts val="612"/>
                </a:spcAft>
              </a:pPr>
              <a:r>
                <a:rPr lang="en-US" sz="3672"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59" y="0"/>
            <a:ext cx="12413157" cy="6994525"/>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923768" y="6040233"/>
            <a:ext cx="3446137" cy="91757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066520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59" y="0"/>
            <a:ext cx="12413157" cy="6994525"/>
          </a:xfrm>
          <a:prstGeom prst="rect">
            <a:avLst/>
          </a:prstGeom>
        </p:spPr>
      </p:pic>
      <p:sp>
        <p:nvSpPr>
          <p:cNvPr id="3" name="Title 1"/>
          <p:cNvSpPr>
            <a:spLocks noGrp="1"/>
          </p:cNvSpPr>
          <p:nvPr>
            <p:ph type="title" hasCustomPrompt="1"/>
          </p:nvPr>
        </p:nvSpPr>
        <p:spPr>
          <a:xfrm>
            <a:off x="579437" y="2125663"/>
            <a:ext cx="11582400" cy="1181862"/>
          </a:xfrm>
          <a:noFill/>
        </p:spPr>
        <p:txBody>
          <a:bodyPr wrap="square" tIns="91440" bIns="91440" anchor="t" anchorCtr="0">
            <a:spAutoFit/>
          </a:bodyPr>
          <a:lstStyle>
            <a:lvl1pPr>
              <a:defRPr sz="7198" spc="-100"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69749" y="457508"/>
            <a:ext cx="9356808" cy="6753109"/>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1008971" y="3576580"/>
            <a:ext cx="1910314" cy="8200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923768" y="6040233"/>
            <a:ext cx="3446137" cy="91757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570656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923768" y="6040233"/>
            <a:ext cx="3446137" cy="91757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14780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923768" y="6040233"/>
            <a:ext cx="3446137" cy="91757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674892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81707" y="2124073"/>
            <a:ext cx="4006565"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4006565"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301574" y="2124073"/>
            <a:ext cx="3953195"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923768" y="6040233"/>
            <a:ext cx="3446137" cy="91757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2622856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74639" y="1488579"/>
            <a:ext cx="11889564" cy="647165"/>
          </a:xfrm>
          <a:prstGeom prst="rect">
            <a:avLst/>
          </a:prstGeom>
          <a:noFill/>
        </p:spPr>
        <p:txBody>
          <a:bodyPr wrap="squar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923768" y="6040233"/>
            <a:ext cx="3446137" cy="91757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2858991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56703" y="0"/>
            <a:ext cx="9123070" cy="6994525"/>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59" y="0"/>
            <a:ext cx="12413157" cy="6994525"/>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923768" y="6040233"/>
            <a:ext cx="3446137" cy="91757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36449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923768" y="6040233"/>
            <a:ext cx="3446137" cy="91757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32710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923768" y="6040233"/>
            <a:ext cx="3446137" cy="91757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9292624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2385941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R:92</a:t>
                  </a:r>
                  <a:r>
                    <a:rPr lang="en-US" sz="500" baseline="0">
                      <a:gradFill>
                        <a:gsLst>
                          <a:gs pos="0">
                            <a:srgbClr val="FFFFFF"/>
                          </a:gs>
                          <a:gs pos="100000">
                            <a:srgbClr val="FFFFFF"/>
                          </a:gs>
                        </a:gsLst>
                        <a:lin ang="5400000" scaled="0"/>
                      </a:gradFill>
                      <a:ea typeface="Segoe UI" pitchFamily="34" charset="0"/>
                      <a:cs typeface="Segoe UI" pitchFamily="34" charset="0"/>
                    </a:rPr>
                    <a:t>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solidFill>
                        <a:srgbClr val="000000"/>
                      </a:soli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G:130 B:114</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398955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png"/><Relationship Id="rId7" Type="http://schemas.openxmlformats.org/officeDocument/2006/relationships/image" Target="../media/image60.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59.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76.sv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49.png"/><Relationship Id="rId7" Type="http://schemas.openxmlformats.org/officeDocument/2006/relationships/image" Target="../media/image95.sv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49.png"/><Relationship Id="rId7" Type="http://schemas.openxmlformats.org/officeDocument/2006/relationships/image" Target="../media/image102.sv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01.pn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jpg"/><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4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svg"/><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image" Target="../media/image47.png"/><Relationship Id="rId1" Type="http://schemas.openxmlformats.org/officeDocument/2006/relationships/slideLayout" Target="../slideLayouts/slideLayout20.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43.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 Id="rId1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561809" y="1638994"/>
            <a:ext cx="4517331" cy="4534143"/>
          </a:xfrm>
          <a:prstGeom prst="ellipse">
            <a:avLst/>
          </a:prstGeom>
          <a:noFill/>
          <a:ln w="22542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7B3FCF83-6518-468F-B297-662DA582B8CC}"/>
              </a:ext>
              <a:ext uri="{C183D7F6-B498-43B3-948B-1728B52AA6E4}">
                <adec:decorative xmlns:adec="http://schemas.microsoft.com/office/drawing/2017/decorative" val="1"/>
              </a:ext>
            </a:extLst>
          </p:cNvPr>
          <p:cNvSpPr/>
          <p:nvPr/>
        </p:nvSpPr>
        <p:spPr bwMode="auto">
          <a:xfrm>
            <a:off x="6584561" y="1637857"/>
            <a:ext cx="4517331" cy="4534143"/>
          </a:xfrm>
          <a:prstGeom prst="ellipse">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Iteratively Removing Impediments</a:t>
            </a:r>
          </a:p>
        </p:txBody>
      </p:sp>
      <p:sp>
        <p:nvSpPr>
          <p:cNvPr id="52" name="Build">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6964715" y="1386328"/>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7923252" y="3044338"/>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Deploy">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182765" y="124563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349209" y="1626643"/>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perate">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461118" y="327633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572679" y="3667632"/>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Monitor">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284167" y="51504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349209" y="5344365"/>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Plan">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6966479" y="517466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019136" y="5344363"/>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Develop">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5789529" y="3303493"/>
            <a:ext cx="1294846" cy="129966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5853146" y="3694426"/>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
        <p:nvSpPr>
          <p:cNvPr id="3" name="Text Placeholder 2">
            <a:extLst>
              <a:ext uri="{FF2B5EF4-FFF2-40B4-BE49-F238E27FC236}">
                <a16:creationId xmlns:a16="http://schemas.microsoft.com/office/drawing/2014/main" id="{83A38CA2-2C8D-4E4A-A62B-F3E02BB6C884}"/>
              </a:ext>
            </a:extLst>
          </p:cNvPr>
          <p:cNvSpPr>
            <a:spLocks noGrp="1"/>
          </p:cNvSpPr>
          <p:nvPr>
            <p:ph type="body" sz="quarter" idx="10"/>
          </p:nvPr>
        </p:nvSpPr>
        <p:spPr>
          <a:xfrm>
            <a:off x="434975" y="1780258"/>
            <a:ext cx="4538759" cy="1962076"/>
          </a:xfrm>
        </p:spPr>
        <p:txBody>
          <a:bodyPr/>
          <a:lstStyle/>
          <a:p>
            <a:r>
              <a:rPr lang="en-GB" sz="2400" dirty="0">
                <a:solidFill>
                  <a:schemeClr val="bg2">
                    <a:lumMod val="50000"/>
                  </a:schemeClr>
                </a:solidFill>
              </a:rPr>
              <a:t>Find the pain points in your DevOps processes and improve a bit, reassess and improve again. </a:t>
            </a:r>
          </a:p>
          <a:p>
            <a:r>
              <a:rPr lang="en-GB" sz="2400" dirty="0">
                <a:solidFill>
                  <a:schemeClr val="bg2">
                    <a:lumMod val="50000"/>
                  </a:schemeClr>
                </a:solidFill>
              </a:rPr>
              <a:t>Lots of small incremental improvements add up.</a:t>
            </a:r>
            <a:endParaRPr lang="en-US" sz="2400" dirty="0">
              <a:solidFill>
                <a:schemeClr val="bg2">
                  <a:lumMod val="50000"/>
                </a:schemeClr>
              </a:solidFill>
            </a:endParaRPr>
          </a:p>
        </p:txBody>
      </p:sp>
    </p:spTree>
    <p:extLst>
      <p:ext uri="{BB962C8B-B14F-4D97-AF65-F5344CB8AC3E}">
        <p14:creationId xmlns:p14="http://schemas.microsoft.com/office/powerpoint/2010/main" val="103152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88"/>
                                        </p:tgtEl>
                                        <p:attrNameLst>
                                          <p:attrName>fillcolor</p:attrName>
                                        </p:attrNameLst>
                                      </p:cBhvr>
                                      <p:to>
                                        <a:srgbClr val="C4E4FF"/>
                                      </p:to>
                                    </p:animClr>
                                    <p:set>
                                      <p:cBhvr>
                                        <p:cTn id="7" dur="500" fill="hold"/>
                                        <p:tgtEl>
                                          <p:spTgt spid="88"/>
                                        </p:tgtEl>
                                        <p:attrNameLst>
                                          <p:attrName>fill.type</p:attrName>
                                        </p:attrNameLst>
                                      </p:cBhvr>
                                      <p:to>
                                        <p:strVal val="solid"/>
                                      </p:to>
                                    </p:set>
                                    <p:set>
                                      <p:cBhvr>
                                        <p:cTn id="8" dur="500" fill="hold"/>
                                        <p:tgtEl>
                                          <p:spTgt spid="8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90"/>
                                        </p:tgtEl>
                                        <p:attrNameLst>
                                          <p:attrName>fillcolor</p:attrName>
                                        </p:attrNameLst>
                                      </p:cBhvr>
                                      <p:to>
                                        <a:srgbClr val="C4E4FF"/>
                                      </p:to>
                                    </p:animClr>
                                    <p:set>
                                      <p:cBhvr>
                                        <p:cTn id="13" dur="500" fill="hold"/>
                                        <p:tgtEl>
                                          <p:spTgt spid="90"/>
                                        </p:tgtEl>
                                        <p:attrNameLst>
                                          <p:attrName>fill.type</p:attrName>
                                        </p:attrNameLst>
                                      </p:cBhvr>
                                      <p:to>
                                        <p:strVal val="solid"/>
                                      </p:to>
                                    </p:set>
                                    <p:set>
                                      <p:cBhvr>
                                        <p:cTn id="14" dur="500" fill="hold"/>
                                        <p:tgtEl>
                                          <p:spTgt spid="90"/>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88"/>
                                        </p:tgtEl>
                                        <p:attrNameLst>
                                          <p:attrName>fillcolor</p:attrName>
                                        </p:attrNameLst>
                                      </p:cBhvr>
                                      <p:to>
                                        <a:srgbClr val="EAEAEA"/>
                                      </p:to>
                                    </p:animClr>
                                    <p:set>
                                      <p:cBhvr>
                                        <p:cTn id="17" dur="500" fill="hold"/>
                                        <p:tgtEl>
                                          <p:spTgt spid="88"/>
                                        </p:tgtEl>
                                        <p:attrNameLst>
                                          <p:attrName>fill.type</p:attrName>
                                        </p:attrNameLst>
                                      </p:cBhvr>
                                      <p:to>
                                        <p:strVal val="solid"/>
                                      </p:to>
                                    </p:set>
                                    <p:set>
                                      <p:cBhvr>
                                        <p:cTn id="18" dur="500" fill="hold"/>
                                        <p:tgtEl>
                                          <p:spTgt spid="88"/>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52"/>
                                        </p:tgtEl>
                                        <p:attrNameLst>
                                          <p:attrName>fillcolor</p:attrName>
                                        </p:attrNameLst>
                                      </p:cBhvr>
                                      <p:to>
                                        <a:srgbClr val="C4E4FF"/>
                                      </p:to>
                                    </p:animClr>
                                    <p:set>
                                      <p:cBhvr>
                                        <p:cTn id="23" dur="500" fill="hold"/>
                                        <p:tgtEl>
                                          <p:spTgt spid="52"/>
                                        </p:tgtEl>
                                        <p:attrNameLst>
                                          <p:attrName>fill.type</p:attrName>
                                        </p:attrNameLst>
                                      </p:cBhvr>
                                      <p:to>
                                        <p:strVal val="solid"/>
                                      </p:to>
                                    </p:set>
                                    <p:set>
                                      <p:cBhvr>
                                        <p:cTn id="24" dur="500" fill="hold"/>
                                        <p:tgtEl>
                                          <p:spTgt spid="52"/>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90"/>
                                        </p:tgtEl>
                                        <p:attrNameLst>
                                          <p:attrName>fillcolor</p:attrName>
                                        </p:attrNameLst>
                                      </p:cBhvr>
                                      <p:to>
                                        <a:srgbClr val="EAEAEA"/>
                                      </p:to>
                                    </p:animClr>
                                    <p:set>
                                      <p:cBhvr>
                                        <p:cTn id="27" dur="500" fill="hold"/>
                                        <p:tgtEl>
                                          <p:spTgt spid="90"/>
                                        </p:tgtEl>
                                        <p:attrNameLst>
                                          <p:attrName>fill.type</p:attrName>
                                        </p:attrNameLst>
                                      </p:cBhvr>
                                      <p:to>
                                        <p:strVal val="solid"/>
                                      </p:to>
                                    </p:set>
                                    <p:set>
                                      <p:cBhvr>
                                        <p:cTn id="28" dur="500" fill="hold"/>
                                        <p:tgtEl>
                                          <p:spTgt spid="90"/>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82"/>
                                        </p:tgtEl>
                                        <p:attrNameLst>
                                          <p:attrName>fillcolor</p:attrName>
                                        </p:attrNameLst>
                                      </p:cBhvr>
                                      <p:to>
                                        <a:srgbClr val="C4E4FF"/>
                                      </p:to>
                                    </p:animClr>
                                    <p:set>
                                      <p:cBhvr>
                                        <p:cTn id="33" dur="500" fill="hold"/>
                                        <p:tgtEl>
                                          <p:spTgt spid="82"/>
                                        </p:tgtEl>
                                        <p:attrNameLst>
                                          <p:attrName>fill.type</p:attrName>
                                        </p:attrNameLst>
                                      </p:cBhvr>
                                      <p:to>
                                        <p:strVal val="solid"/>
                                      </p:to>
                                    </p:set>
                                    <p:set>
                                      <p:cBhvr>
                                        <p:cTn id="34" dur="500" fill="hold"/>
                                        <p:tgtEl>
                                          <p:spTgt spid="82"/>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52"/>
                                        </p:tgtEl>
                                        <p:attrNameLst>
                                          <p:attrName>fillcolor</p:attrName>
                                        </p:attrNameLst>
                                      </p:cBhvr>
                                      <p:to>
                                        <a:srgbClr val="EAEAEA"/>
                                      </p:to>
                                    </p:animClr>
                                    <p:set>
                                      <p:cBhvr>
                                        <p:cTn id="37" dur="500" fill="hold"/>
                                        <p:tgtEl>
                                          <p:spTgt spid="52"/>
                                        </p:tgtEl>
                                        <p:attrNameLst>
                                          <p:attrName>fill.type</p:attrName>
                                        </p:attrNameLst>
                                      </p:cBhvr>
                                      <p:to>
                                        <p:strVal val="solid"/>
                                      </p:to>
                                    </p:set>
                                    <p:set>
                                      <p:cBhvr>
                                        <p:cTn id="38" dur="500" fill="hold"/>
                                        <p:tgtEl>
                                          <p:spTgt spid="52"/>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84"/>
                                        </p:tgtEl>
                                        <p:attrNameLst>
                                          <p:attrName>fillcolor</p:attrName>
                                        </p:attrNameLst>
                                      </p:cBhvr>
                                      <p:to>
                                        <a:srgbClr val="C4E4FF"/>
                                      </p:to>
                                    </p:animClr>
                                    <p:set>
                                      <p:cBhvr>
                                        <p:cTn id="43" dur="500" fill="hold"/>
                                        <p:tgtEl>
                                          <p:spTgt spid="84"/>
                                        </p:tgtEl>
                                        <p:attrNameLst>
                                          <p:attrName>fill.type</p:attrName>
                                        </p:attrNameLst>
                                      </p:cBhvr>
                                      <p:to>
                                        <p:strVal val="solid"/>
                                      </p:to>
                                    </p:set>
                                    <p:set>
                                      <p:cBhvr>
                                        <p:cTn id="44" dur="500" fill="hold"/>
                                        <p:tgtEl>
                                          <p:spTgt spid="84"/>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82"/>
                                        </p:tgtEl>
                                        <p:attrNameLst>
                                          <p:attrName>fillcolor</p:attrName>
                                        </p:attrNameLst>
                                      </p:cBhvr>
                                      <p:to>
                                        <a:srgbClr val="EAEAEA"/>
                                      </p:to>
                                    </p:animClr>
                                    <p:set>
                                      <p:cBhvr>
                                        <p:cTn id="47" dur="500" fill="hold"/>
                                        <p:tgtEl>
                                          <p:spTgt spid="82"/>
                                        </p:tgtEl>
                                        <p:attrNameLst>
                                          <p:attrName>fill.type</p:attrName>
                                        </p:attrNameLst>
                                      </p:cBhvr>
                                      <p:to>
                                        <p:strVal val="solid"/>
                                      </p:to>
                                    </p:set>
                                    <p:set>
                                      <p:cBhvr>
                                        <p:cTn id="48" dur="500" fill="hold"/>
                                        <p:tgtEl>
                                          <p:spTgt spid="82"/>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86"/>
                                        </p:tgtEl>
                                        <p:attrNameLst>
                                          <p:attrName>fillcolor</p:attrName>
                                        </p:attrNameLst>
                                      </p:cBhvr>
                                      <p:to>
                                        <a:srgbClr val="C4E4FF"/>
                                      </p:to>
                                    </p:animClr>
                                    <p:set>
                                      <p:cBhvr>
                                        <p:cTn id="53" dur="500" fill="hold"/>
                                        <p:tgtEl>
                                          <p:spTgt spid="86"/>
                                        </p:tgtEl>
                                        <p:attrNameLst>
                                          <p:attrName>fill.type</p:attrName>
                                        </p:attrNameLst>
                                      </p:cBhvr>
                                      <p:to>
                                        <p:strVal val="solid"/>
                                      </p:to>
                                    </p:set>
                                    <p:set>
                                      <p:cBhvr>
                                        <p:cTn id="54" dur="500" fill="hold"/>
                                        <p:tgtEl>
                                          <p:spTgt spid="86"/>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84"/>
                                        </p:tgtEl>
                                        <p:attrNameLst>
                                          <p:attrName>fillcolor</p:attrName>
                                        </p:attrNameLst>
                                      </p:cBhvr>
                                      <p:to>
                                        <a:srgbClr val="EAEAEA"/>
                                      </p:to>
                                    </p:animClr>
                                    <p:set>
                                      <p:cBhvr>
                                        <p:cTn id="57" dur="500" fill="hold"/>
                                        <p:tgtEl>
                                          <p:spTgt spid="84"/>
                                        </p:tgtEl>
                                        <p:attrNameLst>
                                          <p:attrName>fill.type</p:attrName>
                                        </p:attrNameLst>
                                      </p:cBhvr>
                                      <p:to>
                                        <p:strVal val="solid"/>
                                      </p:to>
                                    </p:set>
                                    <p:set>
                                      <p:cBhvr>
                                        <p:cTn id="58" dur="500" fill="hold"/>
                                        <p:tgtEl>
                                          <p:spTgt spid="84"/>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1000" fill="hold"/>
                                        <p:tgtEl>
                                          <p:spTgt spid="51"/>
                                        </p:tgtEl>
                                        <p:attrNameLst>
                                          <p:attrName>stroke.color</p:attrName>
                                        </p:attrNameLst>
                                      </p:cBhvr>
                                      <p:to>
                                        <a:srgbClr val="737373"/>
                                      </p:to>
                                    </p:animClr>
                                    <p:set>
                                      <p:cBhvr>
                                        <p:cTn id="63" dur="1000" fill="hold"/>
                                        <p:tgtEl>
                                          <p:spTgt spid="5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33C02F-78A1-480D-B350-6207A0686630}"/>
              </a:ext>
            </a:extLst>
          </p:cNvPr>
          <p:cNvSpPr/>
          <p:nvPr/>
        </p:nvSpPr>
        <p:spPr bwMode="auto">
          <a:xfrm>
            <a:off x="0" y="4312920"/>
            <a:ext cx="12436475" cy="26816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3C6E5F-9D3A-488D-92C3-1813AA5139CA}"/>
              </a:ext>
            </a:extLst>
          </p:cNvPr>
          <p:cNvSpPr>
            <a:spLocks noGrp="1"/>
          </p:cNvSpPr>
          <p:nvPr>
            <p:ph type="title"/>
          </p:nvPr>
        </p:nvSpPr>
        <p:spPr>
          <a:xfrm>
            <a:off x="2638705" y="751113"/>
            <a:ext cx="7627938" cy="1081496"/>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Early adopters</a:t>
            </a:r>
          </a:p>
        </p:txBody>
      </p:sp>
      <p:pic>
        <p:nvPicPr>
          <p:cNvPr id="19" name="Picture 2">
            <a:extLst>
              <a:ext uri="{FF2B5EF4-FFF2-40B4-BE49-F238E27FC236}">
                <a16:creationId xmlns:a16="http://schemas.microsoft.com/office/drawing/2014/main" id="{55C268F4-D50C-48EB-9C1D-506EE332886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7324" y="5119164"/>
            <a:ext cx="970814" cy="9664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227545B-B5E9-44D4-A0A5-FFFB48449C5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68527" y="1132438"/>
            <a:ext cx="1808465" cy="1808465"/>
          </a:xfrm>
          <a:prstGeom prst="rect">
            <a:avLst/>
          </a:prstGeom>
        </p:spPr>
      </p:pic>
      <p:sp>
        <p:nvSpPr>
          <p:cNvPr id="16" name="Rectangle 15">
            <a:extLst>
              <a:ext uri="{FF2B5EF4-FFF2-40B4-BE49-F238E27FC236}">
                <a16:creationId xmlns:a16="http://schemas.microsoft.com/office/drawing/2014/main" id="{3432C0AB-9E4C-492B-9C9A-522B654A203B}"/>
              </a:ext>
            </a:extLst>
          </p:cNvPr>
          <p:cNvSpPr/>
          <p:nvPr/>
        </p:nvSpPr>
        <p:spPr>
          <a:xfrm>
            <a:off x="4314087" y="2246246"/>
            <a:ext cx="5835753" cy="854080"/>
          </a:xfrm>
          <a:prstGeom prst="rect">
            <a:avLst/>
          </a:prstGeom>
        </p:spPr>
        <p:txBody>
          <a:bodyPr vert="horz" wrap="square" lIns="91440" tIns="45720" rIns="91440" bIns="45720" rtlCol="0" anchor="b">
            <a:noAutofit/>
          </a:bodyPr>
          <a:lstStyle/>
          <a:p>
            <a:pPr defTabSz="914400">
              <a:lnSpc>
                <a:spcPct val="110000"/>
              </a:lnSpc>
              <a:spcBef>
                <a:spcPct val="0"/>
              </a:spcBef>
            </a:pPr>
            <a:r>
              <a:rPr lang="en-US" sz="3200" spc="-102" dirty="0">
                <a:ln w="3175">
                  <a:noFill/>
                </a:ln>
                <a:solidFill>
                  <a:srgbClr val="FFFFFF"/>
                </a:solidFill>
                <a:ea typeface="+mj-ea"/>
                <a:cs typeface="+mj-cs"/>
              </a:rPr>
              <a:t>GitHub projects already powered by Azure Pipelines for CI</a:t>
            </a:r>
          </a:p>
        </p:txBody>
      </p:sp>
      <p:pic>
        <p:nvPicPr>
          <p:cNvPr id="10" name="Picture 9" descr="A picture containing vector graphics&#10;&#10;Description generated with high confidence">
            <a:extLst>
              <a:ext uri="{FF2B5EF4-FFF2-40B4-BE49-F238E27FC236}">
                <a16:creationId xmlns:a16="http://schemas.microsoft.com/office/drawing/2014/main" id="{657C429A-E2C2-4BE9-A030-7655DE22745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190869" y="5117006"/>
            <a:ext cx="970814" cy="970814"/>
          </a:xfrm>
          <a:prstGeom prst="rect">
            <a:avLst/>
          </a:prstGeom>
        </p:spPr>
      </p:pic>
      <p:pic>
        <p:nvPicPr>
          <p:cNvPr id="6" name="Picture 5" descr="A picture containing toiletry&#10;&#10;Description generated with high confidence">
            <a:extLst>
              <a:ext uri="{FF2B5EF4-FFF2-40B4-BE49-F238E27FC236}">
                <a16:creationId xmlns:a16="http://schemas.microsoft.com/office/drawing/2014/main" id="{2D7C7199-1DB8-46AE-9188-8FE189AA0D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6304" y="5116413"/>
            <a:ext cx="972000" cy="972000"/>
          </a:xfrm>
          <a:prstGeom prst="rect">
            <a:avLst/>
          </a:prstGeom>
        </p:spPr>
      </p:pic>
      <p:pic>
        <p:nvPicPr>
          <p:cNvPr id="8" name="Picture 7" descr="A picture containing object&#10;&#10;Description generated with high confidence">
            <a:extLst>
              <a:ext uri="{FF2B5EF4-FFF2-40B4-BE49-F238E27FC236}">
                <a16:creationId xmlns:a16="http://schemas.microsoft.com/office/drawing/2014/main" id="{6F72B704-4FE1-436E-A388-9D3785C185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60" y="5116413"/>
            <a:ext cx="972000" cy="972000"/>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BA416934-4411-4821-A3E2-89D17CDF04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33948" y="5118213"/>
            <a:ext cx="968400" cy="968400"/>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1DA1BF8D-AD89-4762-A860-4BEBDC705696}"/>
              </a:ext>
            </a:extLst>
          </p:cNvPr>
          <p:cNvPicPr>
            <a:picLocks noChangeAspect="1"/>
          </p:cNvPicPr>
          <p:nvPr/>
        </p:nvPicPr>
        <p:blipFill rotWithShape="1">
          <a:blip r:embed="rId9">
            <a:extLst>
              <a:ext uri="{28A0092B-C50C-407E-A947-70E740481C1C}">
                <a14:useLocalDpi xmlns:a14="http://schemas.microsoft.com/office/drawing/2010/main" val="0"/>
              </a:ext>
            </a:extLst>
          </a:blip>
          <a:srcRect r="89830"/>
          <a:stretch/>
        </p:blipFill>
        <p:spPr>
          <a:xfrm>
            <a:off x="5567992" y="5090887"/>
            <a:ext cx="1120775" cy="1152525"/>
          </a:xfrm>
          <a:prstGeom prst="rect">
            <a:avLst/>
          </a:prstGeom>
        </p:spPr>
      </p:pic>
      <p:pic>
        <p:nvPicPr>
          <p:cNvPr id="18" name="Picture 17">
            <a:extLst>
              <a:ext uri="{FF2B5EF4-FFF2-40B4-BE49-F238E27FC236}">
                <a16:creationId xmlns:a16="http://schemas.microsoft.com/office/drawing/2014/main" id="{8DC2DA82-C2A8-4F61-89A1-4DA8C521B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54411" y="5117006"/>
            <a:ext cx="970814" cy="970814"/>
          </a:xfrm>
          <a:prstGeom prst="rect">
            <a:avLst/>
          </a:prstGeom>
        </p:spPr>
      </p:pic>
    </p:spTree>
    <p:extLst>
      <p:ext uri="{BB962C8B-B14F-4D97-AF65-F5344CB8AC3E}">
        <p14:creationId xmlns:p14="http://schemas.microsoft.com/office/powerpoint/2010/main" val="186265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C504-8F7E-48E0-8AF4-EFC6FC619FC9}"/>
              </a:ext>
            </a:extLst>
          </p:cNvPr>
          <p:cNvSpPr>
            <a:spLocks noGrp="1"/>
          </p:cNvSpPr>
          <p:nvPr>
            <p:ph type="title"/>
          </p:nvPr>
        </p:nvSpPr>
        <p:spPr>
          <a:xfrm>
            <a:off x="1311275" y="2938702"/>
            <a:ext cx="10211422" cy="2357440"/>
          </a:xfrm>
        </p:spPr>
        <p:txBody>
          <a:bodyPr/>
          <a:lstStyle/>
          <a:p>
            <a:pPr>
              <a:lnSpc>
                <a:spcPct val="100000"/>
              </a:lnSpc>
              <a:spcBef>
                <a:spcPts val="0"/>
              </a:spcBef>
              <a:spcAft>
                <a:spcPts val="3000"/>
              </a:spcAft>
            </a:pPr>
            <a:r>
              <a:rPr lang="en-GB" sz="3200" dirty="0"/>
              <a:t>Demo</a:t>
            </a:r>
            <a:br>
              <a:rPr lang="en-GB" sz="3200" dirty="0"/>
            </a:br>
            <a:r>
              <a:rPr lang="en-GB" dirty="0"/>
              <a:t>Open Source</a:t>
            </a:r>
            <a:br>
              <a:rPr lang="en-GB" dirty="0"/>
            </a:br>
            <a:r>
              <a:rPr lang="en-GB" sz="4800" dirty="0"/>
              <a:t>Powered by Azure Pipelines</a:t>
            </a:r>
            <a:endParaRPr lang="en-US" dirty="0"/>
          </a:p>
        </p:txBody>
      </p:sp>
    </p:spTree>
    <p:extLst>
      <p:ext uri="{BB962C8B-B14F-4D97-AF65-F5344CB8AC3E}">
        <p14:creationId xmlns:p14="http://schemas.microsoft.com/office/powerpoint/2010/main" val="316105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7BB28F-D4C0-4848-933D-BB7F62C167DC}"/>
              </a:ext>
            </a:extLst>
          </p:cNvPr>
          <p:cNvSpPr/>
          <p:nvPr/>
        </p:nvSpPr>
        <p:spPr bwMode="auto">
          <a:xfrm>
            <a:off x="7750006" y="398651"/>
            <a:ext cx="4248319" cy="2078778"/>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Self-Hosted Agents</a:t>
            </a: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1"/>
          </p:nvPr>
        </p:nvSpPr>
        <p:spPr>
          <a:xfrm>
            <a:off x="434975" y="1318691"/>
            <a:ext cx="5667374" cy="2624741"/>
          </a:xfrm>
        </p:spPr>
        <p:txBody>
          <a:bodyPr/>
          <a:lstStyle/>
          <a:p>
            <a:pPr marL="457200" indent="-457200">
              <a:buFont typeface="Arial" panose="020B0604020202020204" pitchFamily="34" charset="0"/>
              <a:buChar char="•"/>
            </a:pPr>
            <a:r>
              <a:rPr lang="en-US" dirty="0"/>
              <a:t>Ideal if you require custom build pre-requisites, control vendor license keys </a:t>
            </a:r>
            <a:r>
              <a:rPr lang="en-US" dirty="0" err="1"/>
              <a:t>etc</a:t>
            </a:r>
            <a:endParaRPr lang="en-US" dirty="0"/>
          </a:p>
          <a:p>
            <a:pPr marL="457200" indent="-457200">
              <a:buFont typeface="Arial" panose="020B0604020202020204" pitchFamily="34" charset="0"/>
              <a:buChar char="•"/>
            </a:pPr>
            <a:r>
              <a:rPr lang="en-GB" dirty="0"/>
              <a:t>C</a:t>
            </a:r>
            <a:r>
              <a:rPr lang="en-US" dirty="0"/>
              <a:t>an create in cloud or on-prem</a:t>
            </a:r>
          </a:p>
          <a:p>
            <a:pPr marL="457200" indent="-457200">
              <a:buFont typeface="Arial" panose="020B0604020202020204" pitchFamily="34" charset="0"/>
              <a:buChar char="•"/>
            </a:pPr>
            <a:r>
              <a:rPr lang="en-GB" dirty="0"/>
              <a:t>Can also d</a:t>
            </a:r>
            <a:r>
              <a:rPr lang="en-US" dirty="0" err="1"/>
              <a:t>eploy</a:t>
            </a:r>
            <a:r>
              <a:rPr lang="en-US" dirty="0"/>
              <a:t> to on-prem servers from Azure DevOps</a:t>
            </a:r>
          </a:p>
          <a:p>
            <a:pPr marL="457200" indent="-457200">
              <a:buFont typeface="Arial" panose="020B0604020202020204" pitchFamily="34" charset="0"/>
              <a:buChar char="•"/>
            </a:pPr>
            <a:r>
              <a:rPr lang="en-GB" dirty="0"/>
              <a:t>C</a:t>
            </a:r>
            <a:r>
              <a:rPr lang="en-US" dirty="0"/>
              <a:t>an use deployment groups to dynamically provision to target deployment group types</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45128" y="6559056"/>
            <a:ext cx="11553197" cy="96950"/>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Graphic 12" descr="Azure DevOps">
            <a:extLst>
              <a:ext uri="{FF2B5EF4-FFF2-40B4-BE49-F238E27FC236}">
                <a16:creationId xmlns:a16="http://schemas.microsoft.com/office/drawing/2014/main" id="{C98B7AFC-B6BF-4686-8564-52878EE1D5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0475" y="723921"/>
            <a:ext cx="2293715" cy="360000"/>
          </a:xfrm>
          <a:prstGeom prst="rect">
            <a:avLst/>
          </a:prstGeom>
        </p:spPr>
      </p:pic>
      <p:pic>
        <p:nvPicPr>
          <p:cNvPr id="14" name="Graphic 13">
            <a:extLst>
              <a:ext uri="{FF2B5EF4-FFF2-40B4-BE49-F238E27FC236}">
                <a16:creationId xmlns:a16="http://schemas.microsoft.com/office/drawing/2014/main" id="{ED065BA7-1DAB-429B-AE28-35E6BDCA5A4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6409" y="611371"/>
            <a:ext cx="480426" cy="480426"/>
          </a:xfrm>
          <a:prstGeom prst="rect">
            <a:avLst/>
          </a:prstGeom>
        </p:spPr>
      </p:pic>
      <p:sp>
        <p:nvSpPr>
          <p:cNvPr id="9" name="Rectangle 8">
            <a:extLst>
              <a:ext uri="{FF2B5EF4-FFF2-40B4-BE49-F238E27FC236}">
                <a16:creationId xmlns:a16="http://schemas.microsoft.com/office/drawing/2014/main" id="{BF0708ED-4504-4849-AF60-0BC5324EC803}"/>
              </a:ext>
            </a:extLst>
          </p:cNvPr>
          <p:cNvSpPr/>
          <p:nvPr/>
        </p:nvSpPr>
        <p:spPr bwMode="auto">
          <a:xfrm>
            <a:off x="8000858" y="1512145"/>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Default</a:t>
            </a:r>
            <a:endParaRPr lang="en-US" sz="1600" dirty="0" err="1">
              <a:solidFill>
                <a:schemeClr val="tx1">
                  <a:lumMod val="50000"/>
                  <a:lumOff val="5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A26C41F-350C-467C-B353-FB7D9860F2A9}"/>
              </a:ext>
            </a:extLst>
          </p:cNvPr>
          <p:cNvSpPr/>
          <p:nvPr/>
        </p:nvSpPr>
        <p:spPr bwMode="auto">
          <a:xfrm>
            <a:off x="10031003" y="1494466"/>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Hosted</a:t>
            </a:r>
            <a:endParaRPr lang="en-US" sz="1600" dirty="0" err="1">
              <a:solidFill>
                <a:schemeClr val="tx1">
                  <a:lumMod val="50000"/>
                  <a:lumOff val="50000"/>
                </a:schemeClr>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2D1201A9-96E0-483B-9E44-5D1A81038268}"/>
              </a:ext>
            </a:extLst>
          </p:cNvPr>
          <p:cNvGrpSpPr/>
          <p:nvPr/>
        </p:nvGrpSpPr>
        <p:grpSpPr>
          <a:xfrm>
            <a:off x="9584726" y="2802699"/>
            <a:ext cx="2413599" cy="868434"/>
            <a:chOff x="9354393" y="2716338"/>
            <a:chExt cx="2413599" cy="868434"/>
          </a:xfrm>
        </p:grpSpPr>
        <p:sp>
          <p:nvSpPr>
            <p:cNvPr id="10" name="Rectangle 9">
              <a:extLst>
                <a:ext uri="{FF2B5EF4-FFF2-40B4-BE49-F238E27FC236}">
                  <a16:creationId xmlns:a16="http://schemas.microsoft.com/office/drawing/2014/main" id="{CBBA4E8B-2419-437E-B7F6-1727A13F4659}"/>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Microsoft 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FD507F9-F98C-4D7D-9C72-AACBF3AD93CE}"/>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3FCECBF7-62E4-4DA8-862C-0D581CEC620F}"/>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606713F-45FB-48EF-9179-F6A7BDD08A48}"/>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6E9B2A1-0DA6-4494-86F7-15B11115048E}"/>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Connector 29">
            <a:extLst>
              <a:ext uri="{FF2B5EF4-FFF2-40B4-BE49-F238E27FC236}">
                <a16:creationId xmlns:a16="http://schemas.microsoft.com/office/drawing/2014/main" id="{898E05F0-EFB8-46A1-905A-60A4900C6C97}"/>
              </a:ext>
            </a:extLst>
          </p:cNvPr>
          <p:cNvCxnSpPr/>
          <p:nvPr/>
        </p:nvCxnSpPr>
        <p:spPr>
          <a:xfrm flipH="1">
            <a:off x="7180179" y="4013650"/>
            <a:ext cx="4952326" cy="0"/>
          </a:xfrm>
          <a:prstGeom prst="line">
            <a:avLst/>
          </a:prstGeom>
          <a:ln w="57150">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BA77109-0BF7-421F-9F5C-C57AAA2E45EE}"/>
              </a:ext>
            </a:extLst>
          </p:cNvPr>
          <p:cNvGrpSpPr/>
          <p:nvPr/>
        </p:nvGrpSpPr>
        <p:grpSpPr>
          <a:xfrm>
            <a:off x="7750006" y="4596649"/>
            <a:ext cx="2413599" cy="868434"/>
            <a:chOff x="9354393" y="2716338"/>
            <a:chExt cx="2413599" cy="868434"/>
          </a:xfrm>
        </p:grpSpPr>
        <p:sp>
          <p:nvSpPr>
            <p:cNvPr id="32" name="Rectangle 31">
              <a:extLst>
                <a:ext uri="{FF2B5EF4-FFF2-40B4-BE49-F238E27FC236}">
                  <a16:creationId xmlns:a16="http://schemas.microsoft.com/office/drawing/2014/main" id="{64F13455-F204-4033-84C4-90B7CCDFD6F3}"/>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Self-Hosted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5D15CD-917D-49EB-A7DC-B3A79C0B1BC0}"/>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92B0C31C-E5D5-431A-8C17-FC54BD68250D}"/>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22F9F05-A628-48F0-8CB8-E1BEEA23AD80}"/>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CC63162-2E3E-46EF-9EE7-E48BEB746081}"/>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D36352A9-F925-4726-B357-28E495D6EC6C}"/>
              </a:ext>
            </a:extLst>
          </p:cNvPr>
          <p:cNvSpPr/>
          <p:nvPr/>
        </p:nvSpPr>
        <p:spPr bwMode="auto">
          <a:xfrm flipH="1">
            <a:off x="7750006" y="5855782"/>
            <a:ext cx="4248318"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Target on-premises environment</a:t>
            </a:r>
            <a:endParaRPr lang="en-US" sz="1400" dirty="0" err="1">
              <a:solidFill>
                <a:schemeClr val="tx1">
                  <a:lumMod val="50000"/>
                  <a:lumOff val="50000"/>
                </a:schemeClr>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D4305D64-FDD6-4831-81E4-D0E988FE9609}"/>
              </a:ext>
            </a:extLst>
          </p:cNvPr>
          <p:cNvSpPr/>
          <p:nvPr/>
        </p:nvSpPr>
        <p:spPr bwMode="auto">
          <a:xfrm>
            <a:off x="11418120"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D89ECAF6-85D2-4B43-9DBA-816D0E452F6D}"/>
              </a:ext>
            </a:extLst>
          </p:cNvPr>
          <p:cNvSpPr/>
          <p:nvPr/>
        </p:nvSpPr>
        <p:spPr bwMode="auto">
          <a:xfrm>
            <a:off x="1082953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DF29709-1A52-4E21-9459-965B1B2058F7}"/>
              </a:ext>
            </a:extLst>
          </p:cNvPr>
          <p:cNvSpPr/>
          <p:nvPr/>
        </p:nvSpPr>
        <p:spPr bwMode="auto">
          <a:xfrm>
            <a:off x="10240949"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021BC03-6EFD-4CD7-9218-DD2F7E6E7BF5}"/>
              </a:ext>
            </a:extLst>
          </p:cNvPr>
          <p:cNvSpPr/>
          <p:nvPr/>
        </p:nvSpPr>
        <p:spPr bwMode="auto">
          <a:xfrm>
            <a:off x="9652365"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06192A2C-5F99-4066-B8C7-EEB5D50AC335}"/>
              </a:ext>
            </a:extLst>
          </p:cNvPr>
          <p:cNvSpPr/>
          <p:nvPr/>
        </p:nvSpPr>
        <p:spPr bwMode="auto">
          <a:xfrm>
            <a:off x="9063781"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2CB0371-C53F-4DD3-ACA4-E9B72881629E}"/>
              </a:ext>
            </a:extLst>
          </p:cNvPr>
          <p:cNvSpPr/>
          <p:nvPr/>
        </p:nvSpPr>
        <p:spPr bwMode="auto">
          <a:xfrm>
            <a:off x="8475197"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502016D-7ED2-440A-AEB7-3354C631BA19}"/>
              </a:ext>
            </a:extLst>
          </p:cNvPr>
          <p:cNvSpPr/>
          <p:nvPr/>
        </p:nvSpPr>
        <p:spPr bwMode="auto">
          <a:xfrm>
            <a:off x="788661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18D37704-9065-4B4E-8F94-5C9BC0A879E8}"/>
              </a:ext>
            </a:extLst>
          </p:cNvPr>
          <p:cNvCxnSpPr/>
          <p:nvPr/>
        </p:nvCxnSpPr>
        <p:spPr>
          <a:xfrm flipV="1">
            <a:off x="8834337" y="2074760"/>
            <a:ext cx="0" cy="252188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4AEE6D-FD22-4D49-ACFF-2B53E1BC1F0A}"/>
              </a:ext>
            </a:extLst>
          </p:cNvPr>
          <p:cNvCxnSpPr>
            <a:cxnSpLocks/>
            <a:stCxn id="10" idx="0"/>
          </p:cNvCxnSpPr>
          <p:nvPr/>
        </p:nvCxnSpPr>
        <p:spPr>
          <a:xfrm flipV="1">
            <a:off x="10791525" y="2074760"/>
            <a:ext cx="0" cy="72793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3B2654B-53B0-4DDD-8BDC-0EB49848029E}"/>
              </a:ext>
            </a:extLst>
          </p:cNvPr>
          <p:cNvCxnSpPr>
            <a:stCxn id="32" idx="1"/>
          </p:cNvCxnSpPr>
          <p:nvPr/>
        </p:nvCxnSpPr>
        <p:spPr>
          <a:xfrm>
            <a:off x="10163605" y="5030866"/>
            <a:ext cx="807031" cy="824916"/>
          </a:xfrm>
          <a:prstGeom prst="bentConnector2">
            <a:avLst/>
          </a:prstGeom>
          <a:ln w="50800">
            <a:solidFill>
              <a:schemeClr val="accent3">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6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itting at a table using a computer&#10;&#10;Description generated with very high confidence">
            <a:extLst>
              <a:ext uri="{FF2B5EF4-FFF2-40B4-BE49-F238E27FC236}">
                <a16:creationId xmlns:a16="http://schemas.microsoft.com/office/drawing/2014/main" id="{7C6E3791-950E-4225-BE2F-421DF84CA71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1026" r="10810"/>
          <a:stretch/>
        </p:blipFill>
        <p:spPr>
          <a:xfrm>
            <a:off x="6334125" y="0"/>
            <a:ext cx="6102349" cy="6994525"/>
          </a:xfrm>
        </p:spPr>
      </p:pic>
      <p:sp>
        <p:nvSpPr>
          <p:cNvPr id="7" name="Title 6">
            <a:extLst>
              <a:ext uri="{FF2B5EF4-FFF2-40B4-BE49-F238E27FC236}">
                <a16:creationId xmlns:a16="http://schemas.microsoft.com/office/drawing/2014/main" id="{81E5321E-D050-425C-92C4-85A199FF2CFC}"/>
              </a:ext>
            </a:extLst>
          </p:cNvPr>
          <p:cNvSpPr>
            <a:spLocks noGrp="1"/>
          </p:cNvSpPr>
          <p:nvPr>
            <p:ph type="title"/>
          </p:nvPr>
        </p:nvSpPr>
        <p:spPr/>
        <p:txBody>
          <a:bodyPr/>
          <a:lstStyle/>
          <a:p>
            <a:r>
              <a:rPr lang="en-GB" dirty="0"/>
              <a:t>DevOps for Desktop</a:t>
            </a:r>
            <a:endParaRPr lang="en-US" dirty="0"/>
          </a:p>
        </p:txBody>
      </p:sp>
      <p:sp>
        <p:nvSpPr>
          <p:cNvPr id="8" name="Text Placeholder 7">
            <a:extLst>
              <a:ext uri="{FF2B5EF4-FFF2-40B4-BE49-F238E27FC236}">
                <a16:creationId xmlns:a16="http://schemas.microsoft.com/office/drawing/2014/main" id="{E8D8F875-12F2-4430-9A02-AD6BE04B862E}"/>
              </a:ext>
            </a:extLst>
          </p:cNvPr>
          <p:cNvSpPr>
            <a:spLocks noGrp="1"/>
          </p:cNvSpPr>
          <p:nvPr>
            <p:ph type="body" sz="quarter" idx="11"/>
          </p:nvPr>
        </p:nvSpPr>
        <p:spPr>
          <a:xfrm>
            <a:off x="434975" y="1152406"/>
            <a:ext cx="5667374" cy="5394444"/>
          </a:xfrm>
        </p:spPr>
        <p:txBody>
          <a:bodyPr/>
          <a:lstStyle/>
          <a:p>
            <a:pPr marL="0" indent="0">
              <a:buNone/>
            </a:pPr>
            <a:r>
              <a:rPr lang="en-GB" sz="2000" dirty="0"/>
              <a:t>DevOps principles are not just for web apps, containers &amp; micro-service architectures. </a:t>
            </a:r>
            <a:br>
              <a:rPr lang="en-GB" sz="2000" dirty="0"/>
            </a:br>
            <a:br>
              <a:rPr lang="en-GB" sz="2000" dirty="0"/>
            </a:br>
            <a:r>
              <a:rPr lang="en-GB" sz="2000" dirty="0"/>
              <a:t>Common area of focus is on improving the flow of value to your customers with CI &amp; CD to the desktop</a:t>
            </a:r>
            <a:br>
              <a:rPr lang="en-GB" sz="2000" dirty="0"/>
            </a:br>
            <a:endParaRPr lang="en-GB" dirty="0"/>
          </a:p>
          <a:p>
            <a:pPr marL="0" indent="0">
              <a:buNone/>
            </a:pPr>
            <a:r>
              <a:rPr lang="en-GB" dirty="0">
                <a:solidFill>
                  <a:srgbClr val="0078D7"/>
                </a:solidFill>
              </a:rPr>
              <a:t>Evergreen Installation Technologies</a:t>
            </a:r>
          </a:p>
          <a:p>
            <a:pPr marL="457200" indent="-457200">
              <a:buFont typeface="Arial" panose="020B0604020202020204" pitchFamily="34" charset="0"/>
              <a:buChar char="•"/>
            </a:pPr>
            <a:r>
              <a:rPr lang="en-GB" dirty="0" err="1"/>
              <a:t>ClickOnce</a:t>
            </a:r>
            <a:endParaRPr lang="en-GB" dirty="0"/>
          </a:p>
          <a:p>
            <a:pPr marL="457200" indent="-457200">
              <a:buFont typeface="Arial" panose="020B0604020202020204" pitchFamily="34" charset="0"/>
              <a:buChar char="•"/>
            </a:pPr>
            <a:r>
              <a:rPr lang="en-GB" dirty="0"/>
              <a:t>Squirrel</a:t>
            </a:r>
          </a:p>
          <a:p>
            <a:pPr marL="457200" indent="-457200">
              <a:buFont typeface="Arial" panose="020B0604020202020204" pitchFamily="34" charset="0"/>
              <a:buChar char="•"/>
            </a:pPr>
            <a:r>
              <a:rPr lang="en-GB" dirty="0"/>
              <a:t>Microsoft Store for </a:t>
            </a:r>
            <a:br>
              <a:rPr lang="en-GB" dirty="0"/>
            </a:br>
            <a:r>
              <a:rPr lang="en-GB" dirty="0"/>
              <a:t>Business and Education</a:t>
            </a:r>
            <a:endParaRPr lang="en-US" dirty="0"/>
          </a:p>
        </p:txBody>
      </p:sp>
    </p:spTree>
    <p:extLst>
      <p:ext uri="{BB962C8B-B14F-4D97-AF65-F5344CB8AC3E}">
        <p14:creationId xmlns:p14="http://schemas.microsoft.com/office/powerpoint/2010/main" val="20366050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DevOps</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GB" dirty="0"/>
              <a:t>Martin Woodward</a:t>
            </a:r>
          </a:p>
          <a:p>
            <a:r>
              <a:rPr lang="en-US" sz="2000" dirty="0">
                <a:solidFill>
                  <a:schemeClr val="tx1"/>
                </a:solidFill>
              </a:rPr>
              <a:t>@Martin Woodward</a:t>
            </a:r>
          </a:p>
          <a:p>
            <a:endParaRPr lang="en-US"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C504-8F7E-48E0-8AF4-EFC6FC619FC9}"/>
              </a:ext>
            </a:extLst>
          </p:cNvPr>
          <p:cNvSpPr>
            <a:spLocks noGrp="1"/>
          </p:cNvSpPr>
          <p:nvPr>
            <p:ph type="title"/>
          </p:nvPr>
        </p:nvSpPr>
        <p:spPr>
          <a:xfrm>
            <a:off x="1311275" y="2938702"/>
            <a:ext cx="10211422" cy="1618776"/>
          </a:xfrm>
        </p:spPr>
        <p:txBody>
          <a:bodyPr/>
          <a:lstStyle/>
          <a:p>
            <a:pPr>
              <a:lnSpc>
                <a:spcPct val="100000"/>
              </a:lnSpc>
              <a:spcBef>
                <a:spcPts val="0"/>
              </a:spcBef>
              <a:spcAft>
                <a:spcPts val="3000"/>
              </a:spcAft>
            </a:pPr>
            <a:r>
              <a:rPr lang="en-GB" sz="3200" dirty="0"/>
              <a:t>Demo</a:t>
            </a:r>
            <a:br>
              <a:rPr lang="en-GB" sz="3200" dirty="0"/>
            </a:br>
            <a:r>
              <a:rPr lang="en-GB" dirty="0"/>
              <a:t>Desktop DevOps</a:t>
            </a:r>
            <a:endParaRPr lang="en-US" dirty="0"/>
          </a:p>
        </p:txBody>
      </p:sp>
    </p:spTree>
    <p:extLst>
      <p:ext uri="{BB962C8B-B14F-4D97-AF65-F5344CB8AC3E}">
        <p14:creationId xmlns:p14="http://schemas.microsoft.com/office/powerpoint/2010/main" val="308043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984320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dirty="0">
                <a:gradFill>
                  <a:gsLst>
                    <a:gs pos="78761">
                      <a:srgbClr val="0072C6"/>
                    </a:gs>
                    <a:gs pos="0">
                      <a:srgbClr val="0072C6"/>
                    </a:gs>
                  </a:gsLst>
                  <a:lin ang="5400000" scaled="0"/>
                </a:gradFill>
              </a:rPr>
              <a:t>Azure Monitor, Security Center,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11115" y="218529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7144" y="218529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7144" y="3295686"/>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7144" y="436204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11116" y="328417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11116" y="43620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51621" y="562584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45593" y="56258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623878" y="2152762"/>
            <a:ext cx="7319882" cy="4140962"/>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2" y="916532"/>
            <a:ext cx="9210161" cy="572422"/>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Resource Manager, Automation &amp; 3</a:t>
            </a:r>
            <a:r>
              <a:rPr lang="en-US" baseline="30000">
                <a:gradFill>
                  <a:gsLst>
                    <a:gs pos="78761">
                      <a:srgbClr val="0072C6"/>
                    </a:gs>
                    <a:gs pos="0">
                      <a:srgbClr val="0072C6"/>
                    </a:gs>
                  </a:gsLst>
                  <a:lin ang="5400000" scaled="0"/>
                </a:gradFill>
              </a:rPr>
              <a:t>rd</a:t>
            </a:r>
            <a:r>
              <a:rPr lang="en-US">
                <a:gradFill>
                  <a:gsLst>
                    <a:gs pos="78761">
                      <a:srgbClr val="0072C6"/>
                    </a:gs>
                    <a:gs pos="0">
                      <a:srgbClr val="0072C6"/>
                    </a:gs>
                  </a:gsLst>
                  <a:lin ang="5400000" scaled="0"/>
                </a:gradFill>
              </a:rPr>
              <a:t> Party Integrations</a:t>
            </a:r>
          </a:p>
        </p:txBody>
      </p:sp>
      <p:sp>
        <p:nvSpPr>
          <p:cNvPr id="35" name="Rectangle 34">
            <a:extLst/>
          </p:cNvPr>
          <p:cNvSpPr/>
          <p:nvPr/>
        </p:nvSpPr>
        <p:spPr bwMode="auto">
          <a:xfrm>
            <a:off x="810938" y="212930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7144" y="2129304"/>
            <a:ext cx="318803" cy="31793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7144" y="3650944"/>
            <a:ext cx="318803" cy="31793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8" name="Rectangle 47"/>
          <p:cNvSpPr/>
          <p:nvPr/>
        </p:nvSpPr>
        <p:spPr>
          <a:xfrm>
            <a:off x="810938" y="3639431"/>
            <a:ext cx="3274510"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619741" y="2084700"/>
            <a:ext cx="7347597" cy="419932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11115" y="2981760"/>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7321" y="2981760"/>
            <a:ext cx="318803" cy="31793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3012927" y="5119716"/>
            <a:ext cx="575863" cy="710690"/>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52154" y="5119716"/>
            <a:ext cx="576747" cy="57674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11775" y="6185964"/>
            <a:ext cx="873301" cy="3069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9851" y="5144887"/>
            <a:ext cx="1152065" cy="527103"/>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824615" y="5944283"/>
            <a:ext cx="1064190" cy="548649"/>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93988" y="914699"/>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87960" y="2089173"/>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93989" y="2139047"/>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93989" y="337452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93988" y="439329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87961" y="3313136"/>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87960" y="4343420"/>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8465" y="5768002"/>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2437" y="5718128"/>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617416" y="2156497"/>
            <a:ext cx="7326347" cy="4171649"/>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11C7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11C74"/>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DA0D41-B61E-47B9-82E0-AFD164A16B03}"/>
              </a:ext>
            </a:extLst>
          </p:cNvPr>
          <p:cNvSpPr txBox="1">
            <a:spLocks/>
          </p:cNvSpPr>
          <p:nvPr/>
        </p:nvSpPr>
        <p:spPr>
          <a:xfrm>
            <a:off x="496968" y="746513"/>
            <a:ext cx="6015601" cy="1181862"/>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solidFill>
                  <a:schemeClr val="bg1"/>
                </a:solidFill>
              </a:rPr>
              <a:t>Thank you!</a:t>
            </a:r>
          </a:p>
        </p:txBody>
      </p:sp>
      <p:sp>
        <p:nvSpPr>
          <p:cNvPr id="4" name="Text Placeholder 2">
            <a:extLst>
              <a:ext uri="{FF2B5EF4-FFF2-40B4-BE49-F238E27FC236}">
                <a16:creationId xmlns:a16="http://schemas.microsoft.com/office/drawing/2014/main" id="{7C73F4C2-B0E6-4C3F-B0DA-FAE6CEB7C142}"/>
              </a:ext>
            </a:extLst>
          </p:cNvPr>
          <p:cNvSpPr txBox="1">
            <a:spLocks/>
          </p:cNvSpPr>
          <p:nvPr/>
        </p:nvSpPr>
        <p:spPr>
          <a:xfrm>
            <a:off x="510699" y="4430798"/>
            <a:ext cx="5997692" cy="2303708"/>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bg1"/>
                </a:solidFill>
              </a:rPr>
              <a:t>Martin Woodward</a:t>
            </a:r>
          </a:p>
          <a:p>
            <a:pPr marL="0" indent="0">
              <a:buNone/>
            </a:pPr>
            <a:br>
              <a:rPr lang="en-GB" sz="2400" dirty="0">
                <a:solidFill>
                  <a:schemeClr val="bg1"/>
                </a:solidFill>
              </a:rPr>
            </a:br>
            <a:r>
              <a:rPr lang="en-GB" sz="2400" dirty="0">
                <a:solidFill>
                  <a:schemeClr val="bg1"/>
                </a:solidFill>
              </a:rPr>
              <a:t>martinwo@microsoft.com</a:t>
            </a:r>
          </a:p>
          <a:p>
            <a:endParaRPr lang="en-GB" sz="600" dirty="0">
              <a:solidFill>
                <a:schemeClr val="bg1"/>
              </a:solidFill>
            </a:endParaRPr>
          </a:p>
          <a:p>
            <a:pPr marL="0" indent="0">
              <a:buNone/>
            </a:pPr>
            <a:r>
              <a:rPr lang="en-GB" sz="2400" dirty="0">
                <a:solidFill>
                  <a:schemeClr val="bg1"/>
                </a:solidFill>
              </a:rPr>
              <a:t>@</a:t>
            </a:r>
            <a:r>
              <a:rPr lang="en-GB" sz="2400" dirty="0" err="1">
                <a:solidFill>
                  <a:schemeClr val="bg1"/>
                </a:solidFill>
              </a:rPr>
              <a:t>martinwoodward</a:t>
            </a:r>
            <a:endParaRPr lang="en-GB" sz="2400" dirty="0">
              <a:solidFill>
                <a:schemeClr val="bg1"/>
              </a:solidFill>
            </a:endParaRPr>
          </a:p>
          <a:p>
            <a:endParaRPr lang="en-US" dirty="0">
              <a:solidFill>
                <a:schemeClr val="bg1"/>
              </a:solidFill>
            </a:endParaRPr>
          </a:p>
        </p:txBody>
      </p:sp>
      <p:pic>
        <p:nvPicPr>
          <p:cNvPr id="5" name="Picture 2">
            <a:extLst>
              <a:ext uri="{FF2B5EF4-FFF2-40B4-BE49-F238E27FC236}">
                <a16:creationId xmlns:a16="http://schemas.microsoft.com/office/drawing/2014/main" id="{088EACF8-804B-45E1-97C6-8D49A3833B6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black">
          <a:xfrm>
            <a:off x="8055444" y="4949216"/>
            <a:ext cx="925523" cy="409308"/>
          </a:xfrm>
          <a:prstGeom prst="rect">
            <a:avLst/>
          </a:prstGeom>
          <a:noFill/>
          <a:ln w="9525">
            <a:noFill/>
            <a:miter lim="800000"/>
            <a:headEnd/>
            <a:tailEnd/>
          </a:ln>
          <a:effectLst/>
        </p:spPr>
      </p:pic>
      <p:grpSp>
        <p:nvGrpSpPr>
          <p:cNvPr id="6" name="Group 5">
            <a:extLst>
              <a:ext uri="{FF2B5EF4-FFF2-40B4-BE49-F238E27FC236}">
                <a16:creationId xmlns:a16="http://schemas.microsoft.com/office/drawing/2014/main" id="{B6F596CE-E35A-465C-83DA-80026DE52F86}"/>
              </a:ext>
            </a:extLst>
          </p:cNvPr>
          <p:cNvGrpSpPr/>
          <p:nvPr/>
        </p:nvGrpSpPr>
        <p:grpSpPr bwMode="black">
          <a:xfrm>
            <a:off x="11315474" y="4516422"/>
            <a:ext cx="698158" cy="169105"/>
            <a:chOff x="2321681" y="5571144"/>
            <a:chExt cx="701013" cy="175680"/>
          </a:xfrm>
          <a:solidFill>
            <a:srgbClr val="FFFFFF"/>
          </a:solidFill>
          <a:effectLst/>
        </p:grpSpPr>
        <p:sp>
          <p:nvSpPr>
            <p:cNvPr id="7" name="Freeform 23">
              <a:extLst>
                <a:ext uri="{FF2B5EF4-FFF2-40B4-BE49-F238E27FC236}">
                  <a16:creationId xmlns:a16="http://schemas.microsoft.com/office/drawing/2014/main" id="{8295533D-63D4-4F1F-8CE1-DC6BF543E869}"/>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 name="Freeform 24">
              <a:extLst>
                <a:ext uri="{FF2B5EF4-FFF2-40B4-BE49-F238E27FC236}">
                  <a16:creationId xmlns:a16="http://schemas.microsoft.com/office/drawing/2014/main" id="{F16D43CC-41BF-4E28-86E2-158C49C1DE10}"/>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 name="Freeform 25">
              <a:extLst>
                <a:ext uri="{FF2B5EF4-FFF2-40B4-BE49-F238E27FC236}">
                  <a16:creationId xmlns:a16="http://schemas.microsoft.com/office/drawing/2014/main" id="{E339697F-A783-4445-A046-2E43B52F5B36}"/>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 name="Freeform 26">
              <a:extLst>
                <a:ext uri="{FF2B5EF4-FFF2-40B4-BE49-F238E27FC236}">
                  <a16:creationId xmlns:a16="http://schemas.microsoft.com/office/drawing/2014/main" id="{8FF094DF-D384-4AC5-9EF0-3DDD08F62D6A}"/>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 name="Freeform 27">
              <a:extLst>
                <a:ext uri="{FF2B5EF4-FFF2-40B4-BE49-F238E27FC236}">
                  <a16:creationId xmlns:a16="http://schemas.microsoft.com/office/drawing/2014/main" id="{FE7D4370-AE48-416B-AD23-620508201C01}"/>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 name="Freeform 28">
              <a:extLst>
                <a:ext uri="{FF2B5EF4-FFF2-40B4-BE49-F238E27FC236}">
                  <a16:creationId xmlns:a16="http://schemas.microsoft.com/office/drawing/2014/main" id="{285D06AD-2527-4826-ABED-E1F10B00406F}"/>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 name="Freeform 29">
              <a:extLst>
                <a:ext uri="{FF2B5EF4-FFF2-40B4-BE49-F238E27FC236}">
                  <a16:creationId xmlns:a16="http://schemas.microsoft.com/office/drawing/2014/main" id="{7C5402FB-94F6-4AA3-890E-75FD0CBFFBE2}"/>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4F3EFEFE-E0D9-4278-A28F-CE96A95D64E9}"/>
              </a:ext>
            </a:extLst>
          </p:cNvPr>
          <p:cNvGrpSpPr/>
          <p:nvPr/>
        </p:nvGrpSpPr>
        <p:grpSpPr bwMode="black">
          <a:xfrm>
            <a:off x="9602737" y="3477256"/>
            <a:ext cx="1382351" cy="190018"/>
            <a:chOff x="3403273" y="5616873"/>
            <a:chExt cx="1088404" cy="154797"/>
          </a:xfrm>
          <a:solidFill>
            <a:srgbClr val="FFFFFF"/>
          </a:solidFill>
          <a:effectLst/>
        </p:grpSpPr>
        <p:sp>
          <p:nvSpPr>
            <p:cNvPr id="15" name="Freeform 36">
              <a:extLst>
                <a:ext uri="{FF2B5EF4-FFF2-40B4-BE49-F238E27FC236}">
                  <a16:creationId xmlns:a16="http://schemas.microsoft.com/office/drawing/2014/main" id="{C3D51D42-E604-4E06-9D0F-3E4BC6132F26}"/>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 name="Freeform 37">
              <a:extLst>
                <a:ext uri="{FF2B5EF4-FFF2-40B4-BE49-F238E27FC236}">
                  <a16:creationId xmlns:a16="http://schemas.microsoft.com/office/drawing/2014/main" id="{55E8D968-FC17-4355-847C-CDF1C5BBB8C8}"/>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 name="Freeform 38">
              <a:extLst>
                <a:ext uri="{FF2B5EF4-FFF2-40B4-BE49-F238E27FC236}">
                  <a16:creationId xmlns:a16="http://schemas.microsoft.com/office/drawing/2014/main" id="{C11D9A0C-C8E9-47F7-B988-59A6CE55F94A}"/>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 name="Freeform 39">
              <a:extLst>
                <a:ext uri="{FF2B5EF4-FFF2-40B4-BE49-F238E27FC236}">
                  <a16:creationId xmlns:a16="http://schemas.microsoft.com/office/drawing/2014/main" id="{F0ED7E20-E0FA-4080-8AF0-1EDA39A1841B}"/>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 name="Freeform 40">
              <a:extLst>
                <a:ext uri="{FF2B5EF4-FFF2-40B4-BE49-F238E27FC236}">
                  <a16:creationId xmlns:a16="http://schemas.microsoft.com/office/drawing/2014/main" id="{9B8E0152-7607-4DC5-8165-48B093ACDC62}"/>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 name="Freeform 41">
              <a:extLst>
                <a:ext uri="{FF2B5EF4-FFF2-40B4-BE49-F238E27FC236}">
                  <a16:creationId xmlns:a16="http://schemas.microsoft.com/office/drawing/2014/main" id="{C448F23A-74F0-435E-9EDA-5EDB0CC63E0D}"/>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 name="Freeform 42">
              <a:extLst>
                <a:ext uri="{FF2B5EF4-FFF2-40B4-BE49-F238E27FC236}">
                  <a16:creationId xmlns:a16="http://schemas.microsoft.com/office/drawing/2014/main" id="{3B1EFFA1-3440-438B-8710-624C6470FCA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 name="Freeform 43">
              <a:extLst>
                <a:ext uri="{FF2B5EF4-FFF2-40B4-BE49-F238E27FC236}">
                  <a16:creationId xmlns:a16="http://schemas.microsoft.com/office/drawing/2014/main" id="{87CC7EB3-4A2A-4358-9192-608E8377F6D5}"/>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 name="Freeform 44">
              <a:extLst>
                <a:ext uri="{FF2B5EF4-FFF2-40B4-BE49-F238E27FC236}">
                  <a16:creationId xmlns:a16="http://schemas.microsoft.com/office/drawing/2014/main" id="{F9749BC8-C383-4E10-A17C-806C59C8CFB1}"/>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 name="Freeform 45">
              <a:extLst>
                <a:ext uri="{FF2B5EF4-FFF2-40B4-BE49-F238E27FC236}">
                  <a16:creationId xmlns:a16="http://schemas.microsoft.com/office/drawing/2014/main" id="{13CC5D40-6088-473B-B16E-1761296621C5}"/>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 name="Freeform 46">
              <a:extLst>
                <a:ext uri="{FF2B5EF4-FFF2-40B4-BE49-F238E27FC236}">
                  <a16:creationId xmlns:a16="http://schemas.microsoft.com/office/drawing/2014/main" id="{07AD5D36-F053-4A54-81AC-1C5E20E95329}"/>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B1E6C926-762F-4CB3-A4DF-F169454309B1}"/>
              </a:ext>
            </a:extLst>
          </p:cNvPr>
          <p:cNvGrpSpPr/>
          <p:nvPr/>
        </p:nvGrpSpPr>
        <p:grpSpPr bwMode="black">
          <a:xfrm>
            <a:off x="7395554" y="2931907"/>
            <a:ext cx="1631831" cy="168635"/>
            <a:chOff x="9662524" y="5603535"/>
            <a:chExt cx="1748299" cy="186932"/>
          </a:xfrm>
          <a:solidFill>
            <a:srgbClr val="FFFFFF"/>
          </a:solidFill>
          <a:effectLst/>
        </p:grpSpPr>
        <p:sp>
          <p:nvSpPr>
            <p:cNvPr id="27" name="Freeform 19">
              <a:extLst>
                <a:ext uri="{FF2B5EF4-FFF2-40B4-BE49-F238E27FC236}">
                  <a16:creationId xmlns:a16="http://schemas.microsoft.com/office/drawing/2014/main" id="{94A8383C-4A39-4A21-A840-155270C38E78}"/>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 name="Freeform 20">
              <a:extLst>
                <a:ext uri="{FF2B5EF4-FFF2-40B4-BE49-F238E27FC236}">
                  <a16:creationId xmlns:a16="http://schemas.microsoft.com/office/drawing/2014/main" id="{D16CD17E-931C-4D35-AC4C-ED156F7AFA1B}"/>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 name="Freeform 21">
              <a:extLst>
                <a:ext uri="{FF2B5EF4-FFF2-40B4-BE49-F238E27FC236}">
                  <a16:creationId xmlns:a16="http://schemas.microsoft.com/office/drawing/2014/main" id="{9EDBA090-A999-4098-BBA7-C562A9FE8818}"/>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 name="Freeform 22">
              <a:extLst>
                <a:ext uri="{FF2B5EF4-FFF2-40B4-BE49-F238E27FC236}">
                  <a16:creationId xmlns:a16="http://schemas.microsoft.com/office/drawing/2014/main" id="{3666B76B-18C8-4C27-B1C6-BFA7C1E1A216}"/>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 name="Freeform 23">
              <a:extLst>
                <a:ext uri="{FF2B5EF4-FFF2-40B4-BE49-F238E27FC236}">
                  <a16:creationId xmlns:a16="http://schemas.microsoft.com/office/drawing/2014/main" id="{DC6A3CAB-A43E-46D2-AB94-3AAD510C21C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 name="Freeform 24">
              <a:extLst>
                <a:ext uri="{FF2B5EF4-FFF2-40B4-BE49-F238E27FC236}">
                  <a16:creationId xmlns:a16="http://schemas.microsoft.com/office/drawing/2014/main" id="{CBC02D91-E21D-4050-A992-7DE8F00C34AE}"/>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 name="Freeform 25">
              <a:extLst>
                <a:ext uri="{FF2B5EF4-FFF2-40B4-BE49-F238E27FC236}">
                  <a16:creationId xmlns:a16="http://schemas.microsoft.com/office/drawing/2014/main" id="{B668F83B-A41C-4DD2-A656-EBD6288F1F94}"/>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4" name="Freeform 26">
              <a:extLst>
                <a:ext uri="{FF2B5EF4-FFF2-40B4-BE49-F238E27FC236}">
                  <a16:creationId xmlns:a16="http://schemas.microsoft.com/office/drawing/2014/main" id="{7DFC36A1-76D3-48C7-B7EB-373F225A565D}"/>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5" name="Freeform 27">
              <a:extLst>
                <a:ext uri="{FF2B5EF4-FFF2-40B4-BE49-F238E27FC236}">
                  <a16:creationId xmlns:a16="http://schemas.microsoft.com/office/drawing/2014/main" id="{8C1E4478-DAD1-400F-95EA-AB10A50152E2}"/>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6" name="Freeform 28">
              <a:extLst>
                <a:ext uri="{FF2B5EF4-FFF2-40B4-BE49-F238E27FC236}">
                  <a16:creationId xmlns:a16="http://schemas.microsoft.com/office/drawing/2014/main" id="{85B43755-FA0E-4164-8DE8-68B824F480D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7F6E070C-86E2-43C7-B55C-F1B183E3A839}"/>
              </a:ext>
            </a:extLst>
          </p:cNvPr>
          <p:cNvGrpSpPr/>
          <p:nvPr/>
        </p:nvGrpSpPr>
        <p:grpSpPr bwMode="black">
          <a:xfrm>
            <a:off x="11186929" y="3463812"/>
            <a:ext cx="826703" cy="216906"/>
            <a:chOff x="7458381" y="5575585"/>
            <a:chExt cx="830083" cy="225342"/>
          </a:xfrm>
          <a:solidFill>
            <a:srgbClr val="FFFFFF"/>
          </a:solidFill>
          <a:effectLst/>
        </p:grpSpPr>
        <p:sp>
          <p:nvSpPr>
            <p:cNvPr id="38" name="Freeform 21">
              <a:extLst>
                <a:ext uri="{FF2B5EF4-FFF2-40B4-BE49-F238E27FC236}">
                  <a16:creationId xmlns:a16="http://schemas.microsoft.com/office/drawing/2014/main" id="{05499C68-CED3-4DFD-86EE-B697997ACF1E}"/>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9" name="Freeform 22">
              <a:extLst>
                <a:ext uri="{FF2B5EF4-FFF2-40B4-BE49-F238E27FC236}">
                  <a16:creationId xmlns:a16="http://schemas.microsoft.com/office/drawing/2014/main" id="{19286330-2A04-46FD-9D92-F0D6B21C2A48}"/>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0" name="Freeform 23">
              <a:extLst>
                <a:ext uri="{FF2B5EF4-FFF2-40B4-BE49-F238E27FC236}">
                  <a16:creationId xmlns:a16="http://schemas.microsoft.com/office/drawing/2014/main" id="{CDFD0F6E-113B-4BC5-B8A3-2CF5AFE1CA69}"/>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1" name="Freeform 24">
              <a:extLst>
                <a:ext uri="{FF2B5EF4-FFF2-40B4-BE49-F238E27FC236}">
                  <a16:creationId xmlns:a16="http://schemas.microsoft.com/office/drawing/2014/main" id="{1C5CDB70-5478-49FD-80FE-50D3A8DF3F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2" name="Freeform 25">
              <a:extLst>
                <a:ext uri="{FF2B5EF4-FFF2-40B4-BE49-F238E27FC236}">
                  <a16:creationId xmlns:a16="http://schemas.microsoft.com/office/drawing/2014/main" id="{225FB499-F86A-4C4D-9C54-29C2D87B54DA}"/>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3" name="Freeform 26">
              <a:extLst>
                <a:ext uri="{FF2B5EF4-FFF2-40B4-BE49-F238E27FC236}">
                  <a16:creationId xmlns:a16="http://schemas.microsoft.com/office/drawing/2014/main" id="{6101095D-1CAB-4622-88E4-414C0AB99D94}"/>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4" name="Freeform 27">
              <a:extLst>
                <a:ext uri="{FF2B5EF4-FFF2-40B4-BE49-F238E27FC236}">
                  <a16:creationId xmlns:a16="http://schemas.microsoft.com/office/drawing/2014/main" id="{F6C91866-CF82-44C9-8940-13C354C161FE}"/>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5" name="Freeform 28">
              <a:extLst>
                <a:ext uri="{FF2B5EF4-FFF2-40B4-BE49-F238E27FC236}">
                  <a16:creationId xmlns:a16="http://schemas.microsoft.com/office/drawing/2014/main" id="{6398DD27-7021-4C8E-8318-189F17A5D289}"/>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46" name="Group 45">
            <a:extLst>
              <a:ext uri="{FF2B5EF4-FFF2-40B4-BE49-F238E27FC236}">
                <a16:creationId xmlns:a16="http://schemas.microsoft.com/office/drawing/2014/main" id="{16D2344A-3896-4A1D-8983-362499511DFF}"/>
              </a:ext>
            </a:extLst>
          </p:cNvPr>
          <p:cNvGrpSpPr/>
          <p:nvPr/>
        </p:nvGrpSpPr>
        <p:grpSpPr bwMode="black">
          <a:xfrm>
            <a:off x="10436398" y="4006214"/>
            <a:ext cx="762824" cy="190605"/>
            <a:chOff x="4872260" y="5575584"/>
            <a:chExt cx="765942" cy="198016"/>
          </a:xfrm>
          <a:solidFill>
            <a:srgbClr val="FFFFFF"/>
          </a:solidFill>
          <a:effectLst/>
        </p:grpSpPr>
        <p:sp>
          <p:nvSpPr>
            <p:cNvPr id="47" name="Freeform 30">
              <a:extLst>
                <a:ext uri="{FF2B5EF4-FFF2-40B4-BE49-F238E27FC236}">
                  <a16:creationId xmlns:a16="http://schemas.microsoft.com/office/drawing/2014/main" id="{7DB40137-B779-4E10-908D-A301A979FC6B}"/>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8" name="Freeform 31">
              <a:extLst>
                <a:ext uri="{FF2B5EF4-FFF2-40B4-BE49-F238E27FC236}">
                  <a16:creationId xmlns:a16="http://schemas.microsoft.com/office/drawing/2014/main" id="{4D861AD8-B120-4FA1-ACEC-D46823277E6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9" name="Freeform 32">
              <a:extLst>
                <a:ext uri="{FF2B5EF4-FFF2-40B4-BE49-F238E27FC236}">
                  <a16:creationId xmlns:a16="http://schemas.microsoft.com/office/drawing/2014/main" id="{2F0CFCB6-FD58-4319-AA9C-8944F0F7B2F6}"/>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0" name="Freeform 33">
              <a:extLst>
                <a:ext uri="{FF2B5EF4-FFF2-40B4-BE49-F238E27FC236}">
                  <a16:creationId xmlns:a16="http://schemas.microsoft.com/office/drawing/2014/main" id="{2FF044A3-BDD9-45FA-8098-58CA4663142C}"/>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1" name="Freeform 34">
              <a:extLst>
                <a:ext uri="{FF2B5EF4-FFF2-40B4-BE49-F238E27FC236}">
                  <a16:creationId xmlns:a16="http://schemas.microsoft.com/office/drawing/2014/main" id="{7CBF2781-A45E-47B8-8B0A-DFEFDBEF6DD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 name="Group 51">
            <a:extLst>
              <a:ext uri="{FF2B5EF4-FFF2-40B4-BE49-F238E27FC236}">
                <a16:creationId xmlns:a16="http://schemas.microsoft.com/office/drawing/2014/main" id="{FEFE2BF9-295B-461D-9305-698A8CD6B94D}"/>
              </a:ext>
            </a:extLst>
          </p:cNvPr>
          <p:cNvGrpSpPr/>
          <p:nvPr/>
        </p:nvGrpSpPr>
        <p:grpSpPr bwMode="black">
          <a:xfrm>
            <a:off x="7489029" y="2410578"/>
            <a:ext cx="1045455" cy="163832"/>
            <a:chOff x="891368" y="5611897"/>
            <a:chExt cx="1049730" cy="170204"/>
          </a:xfrm>
          <a:solidFill>
            <a:srgbClr val="FFFFFF"/>
          </a:solidFill>
          <a:effectLst/>
        </p:grpSpPr>
        <p:sp>
          <p:nvSpPr>
            <p:cNvPr id="53" name="Freeform 32">
              <a:extLst>
                <a:ext uri="{FF2B5EF4-FFF2-40B4-BE49-F238E27FC236}">
                  <a16:creationId xmlns:a16="http://schemas.microsoft.com/office/drawing/2014/main" id="{2945637E-5C0C-4784-B6A8-6D3360CD5C87}"/>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 name="Freeform 33">
              <a:extLst>
                <a:ext uri="{FF2B5EF4-FFF2-40B4-BE49-F238E27FC236}">
                  <a16:creationId xmlns:a16="http://schemas.microsoft.com/office/drawing/2014/main" id="{08DAA8C3-3728-4EC7-AC71-E7B2068642CB}"/>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 name="Rectangle 34">
              <a:extLst>
                <a:ext uri="{FF2B5EF4-FFF2-40B4-BE49-F238E27FC236}">
                  <a16:creationId xmlns:a16="http://schemas.microsoft.com/office/drawing/2014/main" id="{C4C3BA4C-9DB9-4AD0-BDB2-54E616327518}"/>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 name="Freeform 35">
              <a:extLst>
                <a:ext uri="{FF2B5EF4-FFF2-40B4-BE49-F238E27FC236}">
                  <a16:creationId xmlns:a16="http://schemas.microsoft.com/office/drawing/2014/main" id="{D77050AC-F941-4B6B-B534-D6A75CFE0BAE}"/>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 name="Freeform 36">
              <a:extLst>
                <a:ext uri="{FF2B5EF4-FFF2-40B4-BE49-F238E27FC236}">
                  <a16:creationId xmlns:a16="http://schemas.microsoft.com/office/drawing/2014/main" id="{293AC818-E506-4E57-946F-77016A8CBEE0}"/>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 name="Freeform 37">
              <a:extLst>
                <a:ext uri="{FF2B5EF4-FFF2-40B4-BE49-F238E27FC236}">
                  <a16:creationId xmlns:a16="http://schemas.microsoft.com/office/drawing/2014/main" id="{87938BA3-03F4-43EF-85CD-9FD850941EB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 name="Freeform 38">
              <a:extLst>
                <a:ext uri="{FF2B5EF4-FFF2-40B4-BE49-F238E27FC236}">
                  <a16:creationId xmlns:a16="http://schemas.microsoft.com/office/drawing/2014/main" id="{3A7277EC-66B3-455E-BD5B-6565895A173D}"/>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 name="Freeform 39">
              <a:extLst>
                <a:ext uri="{FF2B5EF4-FFF2-40B4-BE49-F238E27FC236}">
                  <a16:creationId xmlns:a16="http://schemas.microsoft.com/office/drawing/2014/main" id="{19EBABC0-A2B0-49AF-B1A9-8F6E2FFF68EA}"/>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 name="Freeform 40">
              <a:extLst>
                <a:ext uri="{FF2B5EF4-FFF2-40B4-BE49-F238E27FC236}">
                  <a16:creationId xmlns:a16="http://schemas.microsoft.com/office/drawing/2014/main" id="{1E2F0131-FD7E-4E30-8C8C-BA7376BA6710}"/>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62" name="Group 61">
            <a:extLst>
              <a:ext uri="{FF2B5EF4-FFF2-40B4-BE49-F238E27FC236}">
                <a16:creationId xmlns:a16="http://schemas.microsoft.com/office/drawing/2014/main" id="{9F746A51-857D-4D59-B947-17AB143C449A}"/>
              </a:ext>
            </a:extLst>
          </p:cNvPr>
          <p:cNvGrpSpPr/>
          <p:nvPr/>
        </p:nvGrpSpPr>
        <p:grpSpPr bwMode="black">
          <a:xfrm>
            <a:off x="7531772" y="3466162"/>
            <a:ext cx="909848" cy="212207"/>
            <a:chOff x="9053746" y="4958394"/>
            <a:chExt cx="913569" cy="220459"/>
          </a:xfrm>
          <a:solidFill>
            <a:srgbClr val="FFFFFF"/>
          </a:solidFill>
          <a:effectLst/>
        </p:grpSpPr>
        <p:sp>
          <p:nvSpPr>
            <p:cNvPr id="63" name="Freeform 25">
              <a:extLst>
                <a:ext uri="{FF2B5EF4-FFF2-40B4-BE49-F238E27FC236}">
                  <a16:creationId xmlns:a16="http://schemas.microsoft.com/office/drawing/2014/main" id="{12B3D1D1-8C48-45EE-9F06-B9F5DE2B2F0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 name="Freeform 26">
              <a:extLst>
                <a:ext uri="{FF2B5EF4-FFF2-40B4-BE49-F238E27FC236}">
                  <a16:creationId xmlns:a16="http://schemas.microsoft.com/office/drawing/2014/main" id="{5C3AFA0F-5893-4339-8097-12B204A3A8F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 name="Freeform 27">
              <a:extLst>
                <a:ext uri="{FF2B5EF4-FFF2-40B4-BE49-F238E27FC236}">
                  <a16:creationId xmlns:a16="http://schemas.microsoft.com/office/drawing/2014/main" id="{75A3CBDC-BDFF-44C6-9FE6-B04522F581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 name="Freeform 28">
              <a:extLst>
                <a:ext uri="{FF2B5EF4-FFF2-40B4-BE49-F238E27FC236}">
                  <a16:creationId xmlns:a16="http://schemas.microsoft.com/office/drawing/2014/main" id="{5BE45DFA-2F2E-4510-A0CB-4A337F647FF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 name="Freeform 29">
              <a:extLst>
                <a:ext uri="{FF2B5EF4-FFF2-40B4-BE49-F238E27FC236}">
                  <a16:creationId xmlns:a16="http://schemas.microsoft.com/office/drawing/2014/main" id="{1416551F-8BA7-448C-A00D-2BEC1088427A}"/>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 name="Freeform 30">
              <a:extLst>
                <a:ext uri="{FF2B5EF4-FFF2-40B4-BE49-F238E27FC236}">
                  <a16:creationId xmlns:a16="http://schemas.microsoft.com/office/drawing/2014/main" id="{31BDF450-9262-4B8D-9D68-663BF18241A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 name="Freeform 31">
              <a:extLst>
                <a:ext uri="{FF2B5EF4-FFF2-40B4-BE49-F238E27FC236}">
                  <a16:creationId xmlns:a16="http://schemas.microsoft.com/office/drawing/2014/main" id="{0963156D-B03F-4BEA-8FEE-587CEC492604}"/>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 name="Freeform 32">
              <a:extLst>
                <a:ext uri="{FF2B5EF4-FFF2-40B4-BE49-F238E27FC236}">
                  <a16:creationId xmlns:a16="http://schemas.microsoft.com/office/drawing/2014/main" id="{D4CA23EB-2BE4-45BC-9311-4FEF988FA59F}"/>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71" name="Group 70">
            <a:extLst>
              <a:ext uri="{FF2B5EF4-FFF2-40B4-BE49-F238E27FC236}">
                <a16:creationId xmlns:a16="http://schemas.microsoft.com/office/drawing/2014/main" id="{1AA4DFEC-2A4B-4671-BB77-F992A32F488B}"/>
              </a:ext>
            </a:extLst>
          </p:cNvPr>
          <p:cNvGrpSpPr/>
          <p:nvPr/>
        </p:nvGrpSpPr>
        <p:grpSpPr bwMode="black">
          <a:xfrm>
            <a:off x="7639240" y="4513758"/>
            <a:ext cx="862796" cy="174434"/>
            <a:chOff x="5513886" y="4978012"/>
            <a:chExt cx="866327" cy="181218"/>
          </a:xfrm>
          <a:solidFill>
            <a:srgbClr val="FFFFFF"/>
          </a:solidFill>
          <a:effectLst/>
        </p:grpSpPr>
        <p:sp>
          <p:nvSpPr>
            <p:cNvPr id="72" name="Freeform 29">
              <a:extLst>
                <a:ext uri="{FF2B5EF4-FFF2-40B4-BE49-F238E27FC236}">
                  <a16:creationId xmlns:a16="http://schemas.microsoft.com/office/drawing/2014/main" id="{6E1925CC-270F-4AC6-8885-C71BB7BBC4C6}"/>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 name="Freeform 30">
              <a:extLst>
                <a:ext uri="{FF2B5EF4-FFF2-40B4-BE49-F238E27FC236}">
                  <a16:creationId xmlns:a16="http://schemas.microsoft.com/office/drawing/2014/main" id="{61AA42DE-D56C-4EC1-AB9F-D6118416112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 name="Freeform 31">
              <a:extLst>
                <a:ext uri="{FF2B5EF4-FFF2-40B4-BE49-F238E27FC236}">
                  <a16:creationId xmlns:a16="http://schemas.microsoft.com/office/drawing/2014/main" id="{C8D4A38E-B7FE-4D6A-BE8C-5371B68E18DE}"/>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 name="Freeform 32">
              <a:extLst>
                <a:ext uri="{FF2B5EF4-FFF2-40B4-BE49-F238E27FC236}">
                  <a16:creationId xmlns:a16="http://schemas.microsoft.com/office/drawing/2014/main" id="{3346D91B-1A82-4F49-8DCB-6589F7706311}"/>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6" name="Freeform 551">
              <a:extLst>
                <a:ext uri="{FF2B5EF4-FFF2-40B4-BE49-F238E27FC236}">
                  <a16:creationId xmlns:a16="http://schemas.microsoft.com/office/drawing/2014/main" id="{4CC10F7E-A646-44B2-90D4-D2E265391742}"/>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7" name="Freeform 552">
              <a:extLst>
                <a:ext uri="{FF2B5EF4-FFF2-40B4-BE49-F238E27FC236}">
                  <a16:creationId xmlns:a16="http://schemas.microsoft.com/office/drawing/2014/main" id="{DDAF2BE1-A69B-4050-AB00-D980140D6715}"/>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8" name="Freeform 553">
              <a:extLst>
                <a:ext uri="{FF2B5EF4-FFF2-40B4-BE49-F238E27FC236}">
                  <a16:creationId xmlns:a16="http://schemas.microsoft.com/office/drawing/2014/main" id="{D498DB66-FD76-4870-94A5-6CDD3FDE3F08}"/>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79" name="Group 78">
            <a:extLst>
              <a:ext uri="{FF2B5EF4-FFF2-40B4-BE49-F238E27FC236}">
                <a16:creationId xmlns:a16="http://schemas.microsoft.com/office/drawing/2014/main" id="{CFC955FC-1138-42C3-B803-B518B9423933}"/>
              </a:ext>
            </a:extLst>
          </p:cNvPr>
          <p:cNvGrpSpPr/>
          <p:nvPr/>
        </p:nvGrpSpPr>
        <p:grpSpPr bwMode="black">
          <a:xfrm>
            <a:off x="9010635" y="4521665"/>
            <a:ext cx="575674" cy="158617"/>
            <a:chOff x="4664767" y="4986232"/>
            <a:chExt cx="578026" cy="164783"/>
          </a:xfrm>
          <a:solidFill>
            <a:srgbClr val="FFFFFF"/>
          </a:solidFill>
          <a:effectLst/>
        </p:grpSpPr>
        <p:sp>
          <p:nvSpPr>
            <p:cNvPr id="80" name="Freeform 22">
              <a:extLst>
                <a:ext uri="{FF2B5EF4-FFF2-40B4-BE49-F238E27FC236}">
                  <a16:creationId xmlns:a16="http://schemas.microsoft.com/office/drawing/2014/main" id="{EE571045-037B-44F6-8802-02D2793025A7}"/>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1" name="Freeform 23">
              <a:extLst>
                <a:ext uri="{FF2B5EF4-FFF2-40B4-BE49-F238E27FC236}">
                  <a16:creationId xmlns:a16="http://schemas.microsoft.com/office/drawing/2014/main" id="{409FAD14-CBBA-4AD8-AAA6-0F6324F5DB6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2" name="Freeform 24">
              <a:extLst>
                <a:ext uri="{FF2B5EF4-FFF2-40B4-BE49-F238E27FC236}">
                  <a16:creationId xmlns:a16="http://schemas.microsoft.com/office/drawing/2014/main" id="{E2EE8C94-186F-40DB-8B50-0D9E3C8F7A22}"/>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3" name="Freeform 25">
              <a:extLst>
                <a:ext uri="{FF2B5EF4-FFF2-40B4-BE49-F238E27FC236}">
                  <a16:creationId xmlns:a16="http://schemas.microsoft.com/office/drawing/2014/main" id="{BA544572-DAC5-4B35-B2FF-E5351F2A0150}"/>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4" name="Freeform 26">
              <a:extLst>
                <a:ext uri="{FF2B5EF4-FFF2-40B4-BE49-F238E27FC236}">
                  <a16:creationId xmlns:a16="http://schemas.microsoft.com/office/drawing/2014/main" id="{D33188DE-12C9-4979-998B-2591EAE73F24}"/>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85" name="Group 84">
            <a:extLst>
              <a:ext uri="{FF2B5EF4-FFF2-40B4-BE49-F238E27FC236}">
                <a16:creationId xmlns:a16="http://schemas.microsoft.com/office/drawing/2014/main" id="{B7302AFB-971A-48AE-ABB1-F595AB1446E8}"/>
              </a:ext>
            </a:extLst>
          </p:cNvPr>
          <p:cNvGrpSpPr/>
          <p:nvPr/>
        </p:nvGrpSpPr>
        <p:grpSpPr bwMode="black">
          <a:xfrm>
            <a:off x="11017958" y="5071775"/>
            <a:ext cx="995674" cy="189469"/>
            <a:chOff x="1502088" y="4970205"/>
            <a:chExt cx="999744" cy="196837"/>
          </a:xfrm>
          <a:solidFill>
            <a:srgbClr val="FFFFFF"/>
          </a:solidFill>
          <a:effectLst/>
        </p:grpSpPr>
        <p:sp>
          <p:nvSpPr>
            <p:cNvPr id="86" name="Freeform 19">
              <a:extLst>
                <a:ext uri="{FF2B5EF4-FFF2-40B4-BE49-F238E27FC236}">
                  <a16:creationId xmlns:a16="http://schemas.microsoft.com/office/drawing/2014/main" id="{9213B690-A97F-4D6E-BA56-B017F1B3D0EA}"/>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7" name="Freeform 20">
              <a:extLst>
                <a:ext uri="{FF2B5EF4-FFF2-40B4-BE49-F238E27FC236}">
                  <a16:creationId xmlns:a16="http://schemas.microsoft.com/office/drawing/2014/main" id="{4C9B155D-312A-4534-AF0C-F1F7F9F56C10}"/>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8" name="Freeform 21">
              <a:extLst>
                <a:ext uri="{FF2B5EF4-FFF2-40B4-BE49-F238E27FC236}">
                  <a16:creationId xmlns:a16="http://schemas.microsoft.com/office/drawing/2014/main" id="{8921FAF9-A7D0-4C57-9601-9662C362B855}"/>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9" name="Freeform 22">
              <a:extLst>
                <a:ext uri="{FF2B5EF4-FFF2-40B4-BE49-F238E27FC236}">
                  <a16:creationId xmlns:a16="http://schemas.microsoft.com/office/drawing/2014/main" id="{A9C22546-D7C2-4332-8A79-E39A906D081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0" name="Freeform 23">
              <a:extLst>
                <a:ext uri="{FF2B5EF4-FFF2-40B4-BE49-F238E27FC236}">
                  <a16:creationId xmlns:a16="http://schemas.microsoft.com/office/drawing/2014/main" id="{E4B0F868-03A3-44CF-8E2E-CE275739715B}"/>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1" name="Group 90">
            <a:extLst>
              <a:ext uri="{FF2B5EF4-FFF2-40B4-BE49-F238E27FC236}">
                <a16:creationId xmlns:a16="http://schemas.microsoft.com/office/drawing/2014/main" id="{C0891BBB-B2B7-4A3A-9F01-76E12B05A810}"/>
              </a:ext>
            </a:extLst>
          </p:cNvPr>
          <p:cNvGrpSpPr/>
          <p:nvPr/>
        </p:nvGrpSpPr>
        <p:grpSpPr bwMode="black">
          <a:xfrm>
            <a:off x="8643460" y="3426241"/>
            <a:ext cx="757437" cy="292047"/>
            <a:chOff x="6651306" y="4916921"/>
            <a:chExt cx="760536" cy="303406"/>
          </a:xfrm>
          <a:solidFill>
            <a:srgbClr val="FFFFFF"/>
          </a:solidFill>
          <a:effectLst/>
        </p:grpSpPr>
        <p:sp>
          <p:nvSpPr>
            <p:cNvPr id="92" name="Freeform 18">
              <a:extLst>
                <a:ext uri="{FF2B5EF4-FFF2-40B4-BE49-F238E27FC236}">
                  <a16:creationId xmlns:a16="http://schemas.microsoft.com/office/drawing/2014/main" id="{131A8C8B-4381-4F8F-BB1E-E54BE6D85C31}"/>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3" name="Freeform 19">
              <a:extLst>
                <a:ext uri="{FF2B5EF4-FFF2-40B4-BE49-F238E27FC236}">
                  <a16:creationId xmlns:a16="http://schemas.microsoft.com/office/drawing/2014/main" id="{9D71FEE7-4F94-439E-B97B-2E513CEA6A3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4" name="Freeform 20">
              <a:extLst>
                <a:ext uri="{FF2B5EF4-FFF2-40B4-BE49-F238E27FC236}">
                  <a16:creationId xmlns:a16="http://schemas.microsoft.com/office/drawing/2014/main" id="{178F3408-E8AA-4660-8CEA-9F432DBC41F9}"/>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5" name="Freeform 21">
              <a:extLst>
                <a:ext uri="{FF2B5EF4-FFF2-40B4-BE49-F238E27FC236}">
                  <a16:creationId xmlns:a16="http://schemas.microsoft.com/office/drawing/2014/main" id="{B9350CD4-D4A3-4B66-9EC2-92DE3E34CDB0}"/>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6" name="Freeform 22">
              <a:extLst>
                <a:ext uri="{FF2B5EF4-FFF2-40B4-BE49-F238E27FC236}">
                  <a16:creationId xmlns:a16="http://schemas.microsoft.com/office/drawing/2014/main" id="{2C01D9D3-DBCF-4D1B-94C2-D68C7F496852}"/>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7" name="Group 96">
            <a:extLst>
              <a:ext uri="{FF2B5EF4-FFF2-40B4-BE49-F238E27FC236}">
                <a16:creationId xmlns:a16="http://schemas.microsoft.com/office/drawing/2014/main" id="{4F3C7101-C3C9-403C-AEA3-0CCEACD24E12}"/>
              </a:ext>
            </a:extLst>
          </p:cNvPr>
          <p:cNvGrpSpPr/>
          <p:nvPr/>
        </p:nvGrpSpPr>
        <p:grpSpPr bwMode="black">
          <a:xfrm>
            <a:off x="5940390" y="4484683"/>
            <a:ext cx="1190253" cy="232583"/>
            <a:chOff x="3393928" y="4967561"/>
            <a:chExt cx="999744" cy="202126"/>
          </a:xfrm>
          <a:solidFill>
            <a:srgbClr val="FFFFFF"/>
          </a:solidFill>
          <a:effectLst/>
        </p:grpSpPr>
        <p:sp>
          <p:nvSpPr>
            <p:cNvPr id="98" name="Freeform 27">
              <a:extLst>
                <a:ext uri="{FF2B5EF4-FFF2-40B4-BE49-F238E27FC236}">
                  <a16:creationId xmlns:a16="http://schemas.microsoft.com/office/drawing/2014/main" id="{EE6DC31E-5E40-42FA-867C-BA14BAEE20FA}"/>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9" name="Freeform 28">
              <a:extLst>
                <a:ext uri="{FF2B5EF4-FFF2-40B4-BE49-F238E27FC236}">
                  <a16:creationId xmlns:a16="http://schemas.microsoft.com/office/drawing/2014/main" id="{4DEC76EF-5E8E-4A88-B527-4BE1F75327B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0" name="Rectangle 29">
              <a:extLst>
                <a:ext uri="{FF2B5EF4-FFF2-40B4-BE49-F238E27FC236}">
                  <a16:creationId xmlns:a16="http://schemas.microsoft.com/office/drawing/2014/main" id="{26C9839D-1CA7-4EDA-8CDC-C12918A8A4CE}"/>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1" name="Freeform 30">
              <a:extLst>
                <a:ext uri="{FF2B5EF4-FFF2-40B4-BE49-F238E27FC236}">
                  <a16:creationId xmlns:a16="http://schemas.microsoft.com/office/drawing/2014/main" id="{17CA9B7A-1F6D-490C-9354-94590FBF900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2" name="Freeform 31">
              <a:extLst>
                <a:ext uri="{FF2B5EF4-FFF2-40B4-BE49-F238E27FC236}">
                  <a16:creationId xmlns:a16="http://schemas.microsoft.com/office/drawing/2014/main" id="{E4164E0C-A962-49F1-9879-9178B6E14848}"/>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3" name="Freeform 32">
              <a:extLst>
                <a:ext uri="{FF2B5EF4-FFF2-40B4-BE49-F238E27FC236}">
                  <a16:creationId xmlns:a16="http://schemas.microsoft.com/office/drawing/2014/main" id="{36939B5A-7464-44D1-9F6E-896CE14DF54D}"/>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4" name="Freeform 33">
              <a:extLst>
                <a:ext uri="{FF2B5EF4-FFF2-40B4-BE49-F238E27FC236}">
                  <a16:creationId xmlns:a16="http://schemas.microsoft.com/office/drawing/2014/main" id="{79DA8549-E7D7-4290-A57A-D67C6EAA5299}"/>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5" name="Freeform 34">
              <a:extLst>
                <a:ext uri="{FF2B5EF4-FFF2-40B4-BE49-F238E27FC236}">
                  <a16:creationId xmlns:a16="http://schemas.microsoft.com/office/drawing/2014/main" id="{845B7220-D824-4297-9E68-15B432B603CB}"/>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6" name="Freeform 35">
              <a:extLst>
                <a:ext uri="{FF2B5EF4-FFF2-40B4-BE49-F238E27FC236}">
                  <a16:creationId xmlns:a16="http://schemas.microsoft.com/office/drawing/2014/main" id="{F7896327-8AE2-420E-B92C-4558C6BED98F}"/>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7" name="Group 106">
            <a:extLst>
              <a:ext uri="{FF2B5EF4-FFF2-40B4-BE49-F238E27FC236}">
                <a16:creationId xmlns:a16="http://schemas.microsoft.com/office/drawing/2014/main" id="{2884DE7D-F4F5-41D2-8990-A3D7D00CB00A}"/>
              </a:ext>
            </a:extLst>
          </p:cNvPr>
          <p:cNvGrpSpPr/>
          <p:nvPr/>
        </p:nvGrpSpPr>
        <p:grpSpPr bwMode="black">
          <a:xfrm>
            <a:off x="5940390" y="4017414"/>
            <a:ext cx="559400" cy="179404"/>
            <a:chOff x="10238410" y="4967852"/>
            <a:chExt cx="561691" cy="186381"/>
          </a:xfrm>
          <a:solidFill>
            <a:srgbClr val="FFFFFF"/>
          </a:solidFill>
          <a:effectLst/>
        </p:grpSpPr>
        <p:sp>
          <p:nvSpPr>
            <p:cNvPr id="108" name="Freeform 34">
              <a:extLst>
                <a:ext uri="{FF2B5EF4-FFF2-40B4-BE49-F238E27FC236}">
                  <a16:creationId xmlns:a16="http://schemas.microsoft.com/office/drawing/2014/main" id="{2C1E594D-AE6D-4560-996B-3F47AFFD48D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9" name="Freeform 35">
              <a:extLst>
                <a:ext uri="{FF2B5EF4-FFF2-40B4-BE49-F238E27FC236}">
                  <a16:creationId xmlns:a16="http://schemas.microsoft.com/office/drawing/2014/main" id="{55693A74-8188-4EE6-8173-F2EC75C9F699}"/>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0" name="Freeform 36">
              <a:extLst>
                <a:ext uri="{FF2B5EF4-FFF2-40B4-BE49-F238E27FC236}">
                  <a16:creationId xmlns:a16="http://schemas.microsoft.com/office/drawing/2014/main" id="{56839BCB-5E7A-4A03-B1E5-E4C86142982C}"/>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1" name="Rectangle 37">
              <a:extLst>
                <a:ext uri="{FF2B5EF4-FFF2-40B4-BE49-F238E27FC236}">
                  <a16:creationId xmlns:a16="http://schemas.microsoft.com/office/drawing/2014/main" id="{703A5F8F-289F-4FD9-AFE5-3FF92D7C43B6}"/>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2" name="Freeform 38">
              <a:extLst>
                <a:ext uri="{FF2B5EF4-FFF2-40B4-BE49-F238E27FC236}">
                  <a16:creationId xmlns:a16="http://schemas.microsoft.com/office/drawing/2014/main" id="{45B15908-7487-42E5-A8ED-5768C7370883}"/>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3" name="Group 112">
            <a:extLst>
              <a:ext uri="{FF2B5EF4-FFF2-40B4-BE49-F238E27FC236}">
                <a16:creationId xmlns:a16="http://schemas.microsoft.com/office/drawing/2014/main" id="{298F592D-1FD7-42A8-B14C-9206C6A88247}"/>
              </a:ext>
            </a:extLst>
          </p:cNvPr>
          <p:cNvGrpSpPr/>
          <p:nvPr/>
        </p:nvGrpSpPr>
        <p:grpSpPr bwMode="black">
          <a:xfrm>
            <a:off x="5940390" y="2383236"/>
            <a:ext cx="1095241" cy="218515"/>
            <a:chOff x="7682933" y="4955117"/>
            <a:chExt cx="1099718" cy="227012"/>
          </a:xfrm>
          <a:solidFill>
            <a:srgbClr val="FFFFFF"/>
          </a:solidFill>
          <a:effectLst/>
        </p:grpSpPr>
        <p:sp>
          <p:nvSpPr>
            <p:cNvPr id="114" name="Freeform 22">
              <a:extLst>
                <a:ext uri="{FF2B5EF4-FFF2-40B4-BE49-F238E27FC236}">
                  <a16:creationId xmlns:a16="http://schemas.microsoft.com/office/drawing/2014/main" id="{6A9DD003-102B-4563-A71B-20981F5DE9B0}"/>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5" name="Freeform 23">
              <a:extLst>
                <a:ext uri="{FF2B5EF4-FFF2-40B4-BE49-F238E27FC236}">
                  <a16:creationId xmlns:a16="http://schemas.microsoft.com/office/drawing/2014/main" id="{982E0865-CEED-49C2-8AC4-B65AA0811BF2}"/>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6" name="Freeform 24">
              <a:extLst>
                <a:ext uri="{FF2B5EF4-FFF2-40B4-BE49-F238E27FC236}">
                  <a16:creationId xmlns:a16="http://schemas.microsoft.com/office/drawing/2014/main" id="{3C2F53E8-0B7A-4498-8B7C-6BB2C7795789}"/>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B2E2A2A5-196A-4343-94CF-B72933AF5ABF}"/>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5ABDF41E-F3EC-4786-BDFB-4221F58E4026}"/>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9" name="Freeform 27">
              <a:extLst>
                <a:ext uri="{FF2B5EF4-FFF2-40B4-BE49-F238E27FC236}">
                  <a16:creationId xmlns:a16="http://schemas.microsoft.com/office/drawing/2014/main" id="{F0B7762D-2E36-4E7B-A215-6F754B0AF206}"/>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0" name="Freeform 28">
              <a:extLst>
                <a:ext uri="{FF2B5EF4-FFF2-40B4-BE49-F238E27FC236}">
                  <a16:creationId xmlns:a16="http://schemas.microsoft.com/office/drawing/2014/main" id="{699BA056-991B-4F8B-9507-082111C59FBB}"/>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Freeform 29">
              <a:extLst>
                <a:ext uri="{FF2B5EF4-FFF2-40B4-BE49-F238E27FC236}">
                  <a16:creationId xmlns:a16="http://schemas.microsoft.com/office/drawing/2014/main" id="{E41FBEC7-AB80-4BEF-8A96-E52149A1220E}"/>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2" name="Freeform 30">
              <a:extLst>
                <a:ext uri="{FF2B5EF4-FFF2-40B4-BE49-F238E27FC236}">
                  <a16:creationId xmlns:a16="http://schemas.microsoft.com/office/drawing/2014/main" id="{E2E69489-E0DF-4302-96A3-0EB9A9A2405C}"/>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23" name="Group 122">
            <a:extLst>
              <a:ext uri="{FF2B5EF4-FFF2-40B4-BE49-F238E27FC236}">
                <a16:creationId xmlns:a16="http://schemas.microsoft.com/office/drawing/2014/main" id="{0267D1DC-12CB-41D8-BE75-2B4A0FF50E79}"/>
              </a:ext>
            </a:extLst>
          </p:cNvPr>
          <p:cNvGrpSpPr/>
          <p:nvPr/>
        </p:nvGrpSpPr>
        <p:grpSpPr bwMode="black">
          <a:xfrm>
            <a:off x="8300475" y="4014333"/>
            <a:ext cx="348486" cy="182485"/>
            <a:chOff x="2772926" y="4973833"/>
            <a:chExt cx="349910" cy="189581"/>
          </a:xfrm>
          <a:solidFill>
            <a:srgbClr val="FFFFFF"/>
          </a:solidFill>
          <a:effectLst/>
        </p:grpSpPr>
        <p:sp>
          <p:nvSpPr>
            <p:cNvPr id="124" name="Freeform 21">
              <a:extLst>
                <a:ext uri="{FF2B5EF4-FFF2-40B4-BE49-F238E27FC236}">
                  <a16:creationId xmlns:a16="http://schemas.microsoft.com/office/drawing/2014/main" id="{D80E3D49-21CF-4B5E-9777-C95F3AE3F8D5}"/>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22">
              <a:extLst>
                <a:ext uri="{FF2B5EF4-FFF2-40B4-BE49-F238E27FC236}">
                  <a16:creationId xmlns:a16="http://schemas.microsoft.com/office/drawing/2014/main" id="{C0A96F11-53E1-4CB5-8D81-9A24674AD4F6}"/>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23">
              <a:extLst>
                <a:ext uri="{FF2B5EF4-FFF2-40B4-BE49-F238E27FC236}">
                  <a16:creationId xmlns:a16="http://schemas.microsoft.com/office/drawing/2014/main" id="{AD69DE2F-F568-4F4C-ACC8-AA4DEB5BF937}"/>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27" name="Group 126">
            <a:extLst>
              <a:ext uri="{FF2B5EF4-FFF2-40B4-BE49-F238E27FC236}">
                <a16:creationId xmlns:a16="http://schemas.microsoft.com/office/drawing/2014/main" id="{83415894-D186-460C-A5D1-524014C8B084}"/>
              </a:ext>
            </a:extLst>
          </p:cNvPr>
          <p:cNvGrpSpPr/>
          <p:nvPr/>
        </p:nvGrpSpPr>
        <p:grpSpPr bwMode="black">
          <a:xfrm>
            <a:off x="10096385" y="2912488"/>
            <a:ext cx="1081912" cy="207474"/>
            <a:chOff x="5953627" y="6205329"/>
            <a:chExt cx="1086337" cy="215543"/>
          </a:xfrm>
          <a:solidFill>
            <a:srgbClr val="FFFFFF"/>
          </a:solidFill>
          <a:effectLst/>
        </p:grpSpPr>
        <p:sp>
          <p:nvSpPr>
            <p:cNvPr id="128" name="Freeform 24">
              <a:extLst>
                <a:ext uri="{FF2B5EF4-FFF2-40B4-BE49-F238E27FC236}">
                  <a16:creationId xmlns:a16="http://schemas.microsoft.com/office/drawing/2014/main" id="{618C3145-A67B-4F00-A820-3A2AC1C86187}"/>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9" name="Freeform 25">
              <a:extLst>
                <a:ext uri="{FF2B5EF4-FFF2-40B4-BE49-F238E27FC236}">
                  <a16:creationId xmlns:a16="http://schemas.microsoft.com/office/drawing/2014/main" id="{11691001-A315-4C46-B170-13F690BD1945}"/>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26">
              <a:extLst>
                <a:ext uri="{FF2B5EF4-FFF2-40B4-BE49-F238E27FC236}">
                  <a16:creationId xmlns:a16="http://schemas.microsoft.com/office/drawing/2014/main" id="{1F7A8B57-B17D-449D-B208-DCBE887884D2}"/>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27">
              <a:extLst>
                <a:ext uri="{FF2B5EF4-FFF2-40B4-BE49-F238E27FC236}">
                  <a16:creationId xmlns:a16="http://schemas.microsoft.com/office/drawing/2014/main" id="{54F4217A-6459-461F-A85E-E8EB054BF96C}"/>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2" name="Freeform 28">
              <a:extLst>
                <a:ext uri="{FF2B5EF4-FFF2-40B4-BE49-F238E27FC236}">
                  <a16:creationId xmlns:a16="http://schemas.microsoft.com/office/drawing/2014/main" id="{4552B8D1-CCA1-474B-88B0-3EF97860C7DE}"/>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29">
              <a:extLst>
                <a:ext uri="{FF2B5EF4-FFF2-40B4-BE49-F238E27FC236}">
                  <a16:creationId xmlns:a16="http://schemas.microsoft.com/office/drawing/2014/main" id="{52ED5B99-2958-48DA-A563-8D3A761967C7}"/>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4" name="Freeform 30">
              <a:extLst>
                <a:ext uri="{FF2B5EF4-FFF2-40B4-BE49-F238E27FC236}">
                  <a16:creationId xmlns:a16="http://schemas.microsoft.com/office/drawing/2014/main" id="{74D12A05-838D-43AF-AB55-4035564BC6D4}"/>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5" name="Freeform 31">
              <a:extLst>
                <a:ext uri="{FF2B5EF4-FFF2-40B4-BE49-F238E27FC236}">
                  <a16:creationId xmlns:a16="http://schemas.microsoft.com/office/drawing/2014/main" id="{E3450174-8B6C-41C9-9A68-38DF3D7012F2}"/>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6" name="Rectangle 32">
              <a:extLst>
                <a:ext uri="{FF2B5EF4-FFF2-40B4-BE49-F238E27FC236}">
                  <a16:creationId xmlns:a16="http://schemas.microsoft.com/office/drawing/2014/main" id="{BC727946-EFF4-4990-AEA6-644751C4DAA9}"/>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33">
              <a:extLst>
                <a:ext uri="{FF2B5EF4-FFF2-40B4-BE49-F238E27FC236}">
                  <a16:creationId xmlns:a16="http://schemas.microsoft.com/office/drawing/2014/main" id="{3A533AD5-BAFE-49CB-A39F-BCD23F4D66AD}"/>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34">
              <a:extLst>
                <a:ext uri="{FF2B5EF4-FFF2-40B4-BE49-F238E27FC236}">
                  <a16:creationId xmlns:a16="http://schemas.microsoft.com/office/drawing/2014/main" id="{028B0639-993F-4547-A6AB-4ABC52D75C93}"/>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39" name="Group 138">
            <a:extLst>
              <a:ext uri="{FF2B5EF4-FFF2-40B4-BE49-F238E27FC236}">
                <a16:creationId xmlns:a16="http://schemas.microsoft.com/office/drawing/2014/main" id="{ED5D0CD6-99CE-4B11-A338-997E1FC22749}"/>
              </a:ext>
            </a:extLst>
          </p:cNvPr>
          <p:cNvGrpSpPr/>
          <p:nvPr/>
        </p:nvGrpSpPr>
        <p:grpSpPr bwMode="black">
          <a:xfrm>
            <a:off x="8987882" y="2330568"/>
            <a:ext cx="915382" cy="323852"/>
            <a:chOff x="7376591" y="6134773"/>
            <a:chExt cx="919129" cy="336446"/>
          </a:xfrm>
          <a:solidFill>
            <a:srgbClr val="FFFFFF"/>
          </a:solidFill>
          <a:effectLst/>
        </p:grpSpPr>
        <p:sp>
          <p:nvSpPr>
            <p:cNvPr id="140" name="Freeform 24">
              <a:extLst>
                <a:ext uri="{FF2B5EF4-FFF2-40B4-BE49-F238E27FC236}">
                  <a16:creationId xmlns:a16="http://schemas.microsoft.com/office/drawing/2014/main" id="{A3CE5E01-CB9E-4CD1-9313-959D11569760}"/>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5">
              <a:extLst>
                <a:ext uri="{FF2B5EF4-FFF2-40B4-BE49-F238E27FC236}">
                  <a16:creationId xmlns:a16="http://schemas.microsoft.com/office/drawing/2014/main" id="{1085D777-D144-49CD-85F0-EB1D711F6980}"/>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2" name="Freeform 26">
              <a:extLst>
                <a:ext uri="{FF2B5EF4-FFF2-40B4-BE49-F238E27FC236}">
                  <a16:creationId xmlns:a16="http://schemas.microsoft.com/office/drawing/2014/main" id="{A8EE6982-E553-439E-9603-9F1937CF71E8}"/>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27">
              <a:extLst>
                <a:ext uri="{FF2B5EF4-FFF2-40B4-BE49-F238E27FC236}">
                  <a16:creationId xmlns:a16="http://schemas.microsoft.com/office/drawing/2014/main" id="{B02B39B1-5FA2-429B-9B48-41A63D1F1D89}"/>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4" name="Freeform 28">
              <a:extLst>
                <a:ext uri="{FF2B5EF4-FFF2-40B4-BE49-F238E27FC236}">
                  <a16:creationId xmlns:a16="http://schemas.microsoft.com/office/drawing/2014/main" id="{897449A7-DED4-4CA3-B928-F237DA710A58}"/>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5" name="Freeform 29">
              <a:extLst>
                <a:ext uri="{FF2B5EF4-FFF2-40B4-BE49-F238E27FC236}">
                  <a16:creationId xmlns:a16="http://schemas.microsoft.com/office/drawing/2014/main" id="{5C6BABBC-03F6-4FAA-963E-E1738E7B0A7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30">
              <a:extLst>
                <a:ext uri="{FF2B5EF4-FFF2-40B4-BE49-F238E27FC236}">
                  <a16:creationId xmlns:a16="http://schemas.microsoft.com/office/drawing/2014/main" id="{183EB58D-E355-4398-973B-090FCE1C02CC}"/>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47" name="Group 146">
            <a:extLst>
              <a:ext uri="{FF2B5EF4-FFF2-40B4-BE49-F238E27FC236}">
                <a16:creationId xmlns:a16="http://schemas.microsoft.com/office/drawing/2014/main" id="{D2BE1D56-771F-4973-B8E8-B9A5FD1DA1B0}"/>
              </a:ext>
            </a:extLst>
          </p:cNvPr>
          <p:cNvGrpSpPr/>
          <p:nvPr/>
        </p:nvGrpSpPr>
        <p:grpSpPr bwMode="black">
          <a:xfrm>
            <a:off x="10094908" y="4510727"/>
            <a:ext cx="711967" cy="180495"/>
            <a:chOff x="420233" y="6191684"/>
            <a:chExt cx="714879" cy="187513"/>
          </a:xfrm>
          <a:solidFill>
            <a:srgbClr val="FFFFFF"/>
          </a:solidFill>
          <a:effectLst/>
        </p:grpSpPr>
        <p:sp>
          <p:nvSpPr>
            <p:cNvPr id="148" name="Freeform 20">
              <a:extLst>
                <a:ext uri="{FF2B5EF4-FFF2-40B4-BE49-F238E27FC236}">
                  <a16:creationId xmlns:a16="http://schemas.microsoft.com/office/drawing/2014/main" id="{282FAD95-714F-45BA-B13F-791371D9D33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9" name="Freeform 21">
              <a:extLst>
                <a:ext uri="{FF2B5EF4-FFF2-40B4-BE49-F238E27FC236}">
                  <a16:creationId xmlns:a16="http://schemas.microsoft.com/office/drawing/2014/main" id="{2B0A4236-B40B-4AFF-81B6-DC0F8D1F685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2">
              <a:extLst>
                <a:ext uri="{FF2B5EF4-FFF2-40B4-BE49-F238E27FC236}">
                  <a16:creationId xmlns:a16="http://schemas.microsoft.com/office/drawing/2014/main" id="{A4046D4C-4044-4FDF-B17C-75970C64BD2B}"/>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5">
              <a:extLst>
                <a:ext uri="{FF2B5EF4-FFF2-40B4-BE49-F238E27FC236}">
                  <a16:creationId xmlns:a16="http://schemas.microsoft.com/office/drawing/2014/main" id="{EADB1442-CB64-47D2-BA86-2C1821839A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6">
              <a:extLst>
                <a:ext uri="{FF2B5EF4-FFF2-40B4-BE49-F238E27FC236}">
                  <a16:creationId xmlns:a16="http://schemas.microsoft.com/office/drawing/2014/main" id="{17F8C600-E944-4073-90A2-907BC2F1EE86}"/>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36">
              <a:extLst>
                <a:ext uri="{FF2B5EF4-FFF2-40B4-BE49-F238E27FC236}">
                  <a16:creationId xmlns:a16="http://schemas.microsoft.com/office/drawing/2014/main" id="{BBF04137-917C-4FC9-B2A9-BAD63709E986}"/>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37">
              <a:extLst>
                <a:ext uri="{FF2B5EF4-FFF2-40B4-BE49-F238E27FC236}">
                  <a16:creationId xmlns:a16="http://schemas.microsoft.com/office/drawing/2014/main" id="{955BD9B5-EE6E-48FD-86C5-D8CFBD5554B8}"/>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38">
              <a:extLst>
                <a:ext uri="{FF2B5EF4-FFF2-40B4-BE49-F238E27FC236}">
                  <a16:creationId xmlns:a16="http://schemas.microsoft.com/office/drawing/2014/main" id="{63CEA7AD-4BAC-40D7-B403-6969FDCB371E}"/>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6" name="Freeform 39">
              <a:extLst>
                <a:ext uri="{FF2B5EF4-FFF2-40B4-BE49-F238E27FC236}">
                  <a16:creationId xmlns:a16="http://schemas.microsoft.com/office/drawing/2014/main" id="{BC0B9C1D-A06B-4EFA-A4B5-8FAB285925B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Freeform 42">
              <a:extLst>
                <a:ext uri="{FF2B5EF4-FFF2-40B4-BE49-F238E27FC236}">
                  <a16:creationId xmlns:a16="http://schemas.microsoft.com/office/drawing/2014/main" id="{FD1ACDAA-77F2-4E6F-B2DC-7A6F2CD6E311}"/>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43">
              <a:extLst>
                <a:ext uri="{FF2B5EF4-FFF2-40B4-BE49-F238E27FC236}">
                  <a16:creationId xmlns:a16="http://schemas.microsoft.com/office/drawing/2014/main" id="{4FDEF3AA-E6F6-4A37-A977-F7A8B972D65B}"/>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44">
              <a:extLst>
                <a:ext uri="{FF2B5EF4-FFF2-40B4-BE49-F238E27FC236}">
                  <a16:creationId xmlns:a16="http://schemas.microsoft.com/office/drawing/2014/main" id="{B329798F-94BB-47B8-AC2D-868E36385D42}"/>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60" name="Group 159">
            <a:extLst>
              <a:ext uri="{FF2B5EF4-FFF2-40B4-BE49-F238E27FC236}">
                <a16:creationId xmlns:a16="http://schemas.microsoft.com/office/drawing/2014/main" id="{638D6604-F9DB-4201-849E-2B66EFF0E9C2}"/>
              </a:ext>
            </a:extLst>
          </p:cNvPr>
          <p:cNvGrpSpPr/>
          <p:nvPr/>
        </p:nvGrpSpPr>
        <p:grpSpPr bwMode="black">
          <a:xfrm>
            <a:off x="5940390" y="3379718"/>
            <a:ext cx="1389542" cy="385095"/>
            <a:chOff x="2649884" y="6146155"/>
            <a:chExt cx="1395225" cy="400069"/>
          </a:xfrm>
          <a:solidFill>
            <a:srgbClr val="FFFFFF"/>
          </a:solidFill>
          <a:effectLst/>
        </p:grpSpPr>
        <p:sp>
          <p:nvSpPr>
            <p:cNvPr id="161" name="Line 6">
              <a:extLst>
                <a:ext uri="{FF2B5EF4-FFF2-40B4-BE49-F238E27FC236}">
                  <a16:creationId xmlns:a16="http://schemas.microsoft.com/office/drawing/2014/main" id="{294F5BB2-3230-43D6-AFB3-F13238B8278A}"/>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2" name="Freeform 7">
              <a:extLst>
                <a:ext uri="{FF2B5EF4-FFF2-40B4-BE49-F238E27FC236}">
                  <a16:creationId xmlns:a16="http://schemas.microsoft.com/office/drawing/2014/main" id="{81528D3A-26D8-4E5F-A0DC-274236920AE2}"/>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8">
              <a:extLst>
                <a:ext uri="{FF2B5EF4-FFF2-40B4-BE49-F238E27FC236}">
                  <a16:creationId xmlns:a16="http://schemas.microsoft.com/office/drawing/2014/main" id="{CD1356FA-B9D0-44B5-A803-C5E0756651F7}"/>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9">
              <a:extLst>
                <a:ext uri="{FF2B5EF4-FFF2-40B4-BE49-F238E27FC236}">
                  <a16:creationId xmlns:a16="http://schemas.microsoft.com/office/drawing/2014/main" id="{AA484A22-7D18-45D9-A03B-CF04AED85BAB}"/>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10">
              <a:extLst>
                <a:ext uri="{FF2B5EF4-FFF2-40B4-BE49-F238E27FC236}">
                  <a16:creationId xmlns:a16="http://schemas.microsoft.com/office/drawing/2014/main" id="{0A5021C4-5817-4CD2-AF87-800AD015EF0A}"/>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11">
              <a:extLst>
                <a:ext uri="{FF2B5EF4-FFF2-40B4-BE49-F238E27FC236}">
                  <a16:creationId xmlns:a16="http://schemas.microsoft.com/office/drawing/2014/main" id="{B1B1DF2C-96A0-4521-8C61-C31B3498645C}"/>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12">
              <a:extLst>
                <a:ext uri="{FF2B5EF4-FFF2-40B4-BE49-F238E27FC236}">
                  <a16:creationId xmlns:a16="http://schemas.microsoft.com/office/drawing/2014/main" id="{F68C2665-7A20-4457-8545-7BE1964A6FA9}"/>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8" name="Freeform 13">
              <a:extLst>
                <a:ext uri="{FF2B5EF4-FFF2-40B4-BE49-F238E27FC236}">
                  <a16:creationId xmlns:a16="http://schemas.microsoft.com/office/drawing/2014/main" id="{E6CFECB2-DBF6-445D-BD50-B7181EDC6CEF}"/>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9" name="Freeform 14">
              <a:extLst>
                <a:ext uri="{FF2B5EF4-FFF2-40B4-BE49-F238E27FC236}">
                  <a16:creationId xmlns:a16="http://schemas.microsoft.com/office/drawing/2014/main" id="{B849C63C-C2F5-4775-9427-1D29A9363544}"/>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15">
              <a:extLst>
                <a:ext uri="{FF2B5EF4-FFF2-40B4-BE49-F238E27FC236}">
                  <a16:creationId xmlns:a16="http://schemas.microsoft.com/office/drawing/2014/main" id="{1508DA31-9114-4E66-998F-F9737C799D6A}"/>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1" name="Freeform 16">
              <a:extLst>
                <a:ext uri="{FF2B5EF4-FFF2-40B4-BE49-F238E27FC236}">
                  <a16:creationId xmlns:a16="http://schemas.microsoft.com/office/drawing/2014/main" id="{103D153D-6B14-4AA6-9DD1-A043A4A3D276}"/>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72" name="Group 171">
            <a:extLst>
              <a:ext uri="{FF2B5EF4-FFF2-40B4-BE49-F238E27FC236}">
                <a16:creationId xmlns:a16="http://schemas.microsoft.com/office/drawing/2014/main" id="{224BFE36-4561-4473-918C-3729D416B8C9}"/>
              </a:ext>
            </a:extLst>
          </p:cNvPr>
          <p:cNvGrpSpPr/>
          <p:nvPr/>
        </p:nvGrpSpPr>
        <p:grpSpPr bwMode="black">
          <a:xfrm>
            <a:off x="5940390" y="4999496"/>
            <a:ext cx="836807" cy="261750"/>
            <a:chOff x="8632347" y="6167032"/>
            <a:chExt cx="840228" cy="271928"/>
          </a:xfrm>
          <a:solidFill>
            <a:srgbClr val="FFFFFF"/>
          </a:solidFill>
          <a:effectLst/>
        </p:grpSpPr>
        <p:sp>
          <p:nvSpPr>
            <p:cNvPr id="173" name="Freeform 17">
              <a:extLst>
                <a:ext uri="{FF2B5EF4-FFF2-40B4-BE49-F238E27FC236}">
                  <a16:creationId xmlns:a16="http://schemas.microsoft.com/office/drawing/2014/main" id="{9F556DBB-A714-46C9-AB67-953C7A7BFCAC}"/>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18">
              <a:extLst>
                <a:ext uri="{FF2B5EF4-FFF2-40B4-BE49-F238E27FC236}">
                  <a16:creationId xmlns:a16="http://schemas.microsoft.com/office/drawing/2014/main" id="{3AA67284-FCA1-4848-83A2-167E77431D5C}"/>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19">
              <a:extLst>
                <a:ext uri="{FF2B5EF4-FFF2-40B4-BE49-F238E27FC236}">
                  <a16:creationId xmlns:a16="http://schemas.microsoft.com/office/drawing/2014/main" id="{14D96C8C-AA09-42CD-BB08-C74E818C4DBF}"/>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76" name="Group 175">
            <a:extLst>
              <a:ext uri="{FF2B5EF4-FFF2-40B4-BE49-F238E27FC236}">
                <a16:creationId xmlns:a16="http://schemas.microsoft.com/office/drawing/2014/main" id="{A161418D-669E-4F51-99A1-30C7EDF514AF}"/>
              </a:ext>
            </a:extLst>
          </p:cNvPr>
          <p:cNvGrpSpPr/>
          <p:nvPr/>
        </p:nvGrpSpPr>
        <p:grpSpPr bwMode="black">
          <a:xfrm>
            <a:off x="6866159" y="4028106"/>
            <a:ext cx="1067948" cy="168712"/>
            <a:chOff x="9809204" y="6215358"/>
            <a:chExt cx="1072317" cy="175273"/>
          </a:xfrm>
          <a:solidFill>
            <a:srgbClr val="FFFFFF"/>
          </a:solidFill>
          <a:effectLst/>
        </p:grpSpPr>
        <p:sp>
          <p:nvSpPr>
            <p:cNvPr id="177" name="Freeform 23">
              <a:extLst>
                <a:ext uri="{FF2B5EF4-FFF2-40B4-BE49-F238E27FC236}">
                  <a16:creationId xmlns:a16="http://schemas.microsoft.com/office/drawing/2014/main" id="{B89732B4-4030-497D-BDFC-C416E83985A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24">
              <a:extLst>
                <a:ext uri="{FF2B5EF4-FFF2-40B4-BE49-F238E27FC236}">
                  <a16:creationId xmlns:a16="http://schemas.microsoft.com/office/drawing/2014/main" id="{69980702-D44B-4E82-8902-0AB6BD9BFFA1}"/>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9" name="Freeform 25">
              <a:extLst>
                <a:ext uri="{FF2B5EF4-FFF2-40B4-BE49-F238E27FC236}">
                  <a16:creationId xmlns:a16="http://schemas.microsoft.com/office/drawing/2014/main" id="{D5386E3E-E2D6-4356-9041-4FF54D9F876A}"/>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26">
              <a:extLst>
                <a:ext uri="{FF2B5EF4-FFF2-40B4-BE49-F238E27FC236}">
                  <a16:creationId xmlns:a16="http://schemas.microsoft.com/office/drawing/2014/main" id="{2454180F-46B6-4D84-A945-AFA00197F9D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1" name="Freeform 27">
              <a:extLst>
                <a:ext uri="{FF2B5EF4-FFF2-40B4-BE49-F238E27FC236}">
                  <a16:creationId xmlns:a16="http://schemas.microsoft.com/office/drawing/2014/main" id="{0B6C6E3B-575F-476F-ADE2-CB8AF6A2CF20}"/>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2" name="Freeform 28">
              <a:extLst>
                <a:ext uri="{FF2B5EF4-FFF2-40B4-BE49-F238E27FC236}">
                  <a16:creationId xmlns:a16="http://schemas.microsoft.com/office/drawing/2014/main" id="{D52E70B9-8E4B-43A4-8C76-0B5AE6C3D909}"/>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29">
              <a:extLst>
                <a:ext uri="{FF2B5EF4-FFF2-40B4-BE49-F238E27FC236}">
                  <a16:creationId xmlns:a16="http://schemas.microsoft.com/office/drawing/2014/main" id="{1C88EB7E-DB30-415C-8348-8FEF3D2EAD8B}"/>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30">
              <a:extLst>
                <a:ext uri="{FF2B5EF4-FFF2-40B4-BE49-F238E27FC236}">
                  <a16:creationId xmlns:a16="http://schemas.microsoft.com/office/drawing/2014/main" id="{2B816C4F-D7D2-444A-AC4E-4BD29A0ED4B4}"/>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85" name="Group 184">
            <a:extLst>
              <a:ext uri="{FF2B5EF4-FFF2-40B4-BE49-F238E27FC236}">
                <a16:creationId xmlns:a16="http://schemas.microsoft.com/office/drawing/2014/main" id="{CE54990E-EDEF-49A5-91AB-98E42607B6DA}"/>
              </a:ext>
            </a:extLst>
          </p:cNvPr>
          <p:cNvGrpSpPr/>
          <p:nvPr/>
        </p:nvGrpSpPr>
        <p:grpSpPr bwMode="black">
          <a:xfrm>
            <a:off x="5940390" y="2893704"/>
            <a:ext cx="1230232" cy="245042"/>
            <a:chOff x="4381738" y="6174707"/>
            <a:chExt cx="1235264" cy="254570"/>
          </a:xfrm>
          <a:solidFill>
            <a:srgbClr val="FFFFFF"/>
          </a:solidFill>
          <a:effectLst/>
        </p:grpSpPr>
        <p:sp>
          <p:nvSpPr>
            <p:cNvPr id="186" name="Freeform 5">
              <a:extLst>
                <a:ext uri="{FF2B5EF4-FFF2-40B4-BE49-F238E27FC236}">
                  <a16:creationId xmlns:a16="http://schemas.microsoft.com/office/drawing/2014/main" id="{68C38562-79BF-4333-A0D4-3C75CB0D8170}"/>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6">
              <a:extLst>
                <a:ext uri="{FF2B5EF4-FFF2-40B4-BE49-F238E27FC236}">
                  <a16:creationId xmlns:a16="http://schemas.microsoft.com/office/drawing/2014/main" id="{3A7A465E-785D-42E4-8D7B-AB2B9AB31CF3}"/>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7">
              <a:extLst>
                <a:ext uri="{FF2B5EF4-FFF2-40B4-BE49-F238E27FC236}">
                  <a16:creationId xmlns:a16="http://schemas.microsoft.com/office/drawing/2014/main" id="{B7ABF080-B465-40BA-8619-4DF1C47816D4}"/>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8">
              <a:extLst>
                <a:ext uri="{FF2B5EF4-FFF2-40B4-BE49-F238E27FC236}">
                  <a16:creationId xmlns:a16="http://schemas.microsoft.com/office/drawing/2014/main" id="{0A48FC0D-5100-43B3-BA0D-0BBE986A8699}"/>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9">
              <a:extLst>
                <a:ext uri="{FF2B5EF4-FFF2-40B4-BE49-F238E27FC236}">
                  <a16:creationId xmlns:a16="http://schemas.microsoft.com/office/drawing/2014/main" id="{7D710DA1-4811-4AE0-872F-8E85F3A4B000}"/>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0">
              <a:extLst>
                <a:ext uri="{FF2B5EF4-FFF2-40B4-BE49-F238E27FC236}">
                  <a16:creationId xmlns:a16="http://schemas.microsoft.com/office/drawing/2014/main" id="{81581CE4-BAF6-4281-B4FC-FEE50EB18D11}"/>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1">
              <a:extLst>
                <a:ext uri="{FF2B5EF4-FFF2-40B4-BE49-F238E27FC236}">
                  <a16:creationId xmlns:a16="http://schemas.microsoft.com/office/drawing/2014/main" id="{9EE3868A-6FE4-4978-829C-1A2004FDBDB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3" name="Freeform 12">
              <a:extLst>
                <a:ext uri="{FF2B5EF4-FFF2-40B4-BE49-F238E27FC236}">
                  <a16:creationId xmlns:a16="http://schemas.microsoft.com/office/drawing/2014/main" id="{E9F79901-FCF0-441E-A3D8-6791EAD2F212}"/>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4" name="Freeform 13">
              <a:extLst>
                <a:ext uri="{FF2B5EF4-FFF2-40B4-BE49-F238E27FC236}">
                  <a16:creationId xmlns:a16="http://schemas.microsoft.com/office/drawing/2014/main" id="{ABCCDA64-6B4B-4CA3-8803-D3E63B261BC1}"/>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95" name="Group 194">
            <a:extLst>
              <a:ext uri="{FF2B5EF4-FFF2-40B4-BE49-F238E27FC236}">
                <a16:creationId xmlns:a16="http://schemas.microsoft.com/office/drawing/2014/main" id="{895F30A9-3755-4069-BC29-60E0B1C4F095}"/>
              </a:ext>
            </a:extLst>
          </p:cNvPr>
          <p:cNvGrpSpPr/>
          <p:nvPr/>
        </p:nvGrpSpPr>
        <p:grpSpPr bwMode="black">
          <a:xfrm>
            <a:off x="10136764" y="5021719"/>
            <a:ext cx="661116" cy="239527"/>
            <a:chOff x="11218145" y="6191686"/>
            <a:chExt cx="663815" cy="248839"/>
          </a:xfrm>
          <a:solidFill>
            <a:srgbClr val="FFFFFF"/>
          </a:solidFill>
          <a:effectLst/>
        </p:grpSpPr>
        <p:sp>
          <p:nvSpPr>
            <p:cNvPr id="196" name="Freeform 18">
              <a:extLst>
                <a:ext uri="{FF2B5EF4-FFF2-40B4-BE49-F238E27FC236}">
                  <a16:creationId xmlns:a16="http://schemas.microsoft.com/office/drawing/2014/main" id="{93ECEC50-57D4-4106-9757-E8E8D413E1D1}"/>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7" name="Freeform 19">
              <a:extLst>
                <a:ext uri="{FF2B5EF4-FFF2-40B4-BE49-F238E27FC236}">
                  <a16:creationId xmlns:a16="http://schemas.microsoft.com/office/drawing/2014/main" id="{A8C4A591-0B9F-457C-859D-C3AC66857AFD}"/>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8" name="Freeform 20">
              <a:extLst>
                <a:ext uri="{FF2B5EF4-FFF2-40B4-BE49-F238E27FC236}">
                  <a16:creationId xmlns:a16="http://schemas.microsoft.com/office/drawing/2014/main" id="{0C5F83E1-D781-4ED4-B07E-0692316C65D6}"/>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21">
              <a:extLst>
                <a:ext uri="{FF2B5EF4-FFF2-40B4-BE49-F238E27FC236}">
                  <a16:creationId xmlns:a16="http://schemas.microsoft.com/office/drawing/2014/main" id="{F1A24671-209B-4C18-8DA2-CC40758B2617}"/>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22">
              <a:extLst>
                <a:ext uri="{FF2B5EF4-FFF2-40B4-BE49-F238E27FC236}">
                  <a16:creationId xmlns:a16="http://schemas.microsoft.com/office/drawing/2014/main" id="{8C05E026-C07A-4BE4-967D-B2FE871EE466}"/>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23">
              <a:extLst>
                <a:ext uri="{FF2B5EF4-FFF2-40B4-BE49-F238E27FC236}">
                  <a16:creationId xmlns:a16="http://schemas.microsoft.com/office/drawing/2014/main" id="{7413F25E-7459-4167-9518-32D3EBF55871}"/>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02" name="Group 201">
            <a:extLst>
              <a:ext uri="{FF2B5EF4-FFF2-40B4-BE49-F238E27FC236}">
                <a16:creationId xmlns:a16="http://schemas.microsoft.com/office/drawing/2014/main" id="{900DF3E8-86CB-4E48-AC75-FF258F6D74D3}"/>
              </a:ext>
            </a:extLst>
          </p:cNvPr>
          <p:cNvGrpSpPr/>
          <p:nvPr/>
        </p:nvGrpSpPr>
        <p:grpSpPr bwMode="black">
          <a:xfrm>
            <a:off x="6997275" y="5010022"/>
            <a:ext cx="838091" cy="251224"/>
            <a:chOff x="1471737" y="6192453"/>
            <a:chExt cx="841520" cy="260991"/>
          </a:xfrm>
          <a:solidFill>
            <a:srgbClr val="FFFFFF"/>
          </a:solidFill>
          <a:effectLst/>
        </p:grpSpPr>
        <p:sp>
          <p:nvSpPr>
            <p:cNvPr id="203" name="Freeform 20">
              <a:extLst>
                <a:ext uri="{FF2B5EF4-FFF2-40B4-BE49-F238E27FC236}">
                  <a16:creationId xmlns:a16="http://schemas.microsoft.com/office/drawing/2014/main" id="{09F4AC89-2090-4269-B91C-0D3BC07CD76F}"/>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21">
              <a:extLst>
                <a:ext uri="{FF2B5EF4-FFF2-40B4-BE49-F238E27FC236}">
                  <a16:creationId xmlns:a16="http://schemas.microsoft.com/office/drawing/2014/main" id="{515FB9F0-B0E4-4C89-B409-310BC72AD7CF}"/>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5" name="Freeform 22">
              <a:extLst>
                <a:ext uri="{FF2B5EF4-FFF2-40B4-BE49-F238E27FC236}">
                  <a16:creationId xmlns:a16="http://schemas.microsoft.com/office/drawing/2014/main" id="{CFB7A42B-4C87-4548-98B2-374D5EC5BEAF}"/>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6" name="Freeform 23">
              <a:extLst>
                <a:ext uri="{FF2B5EF4-FFF2-40B4-BE49-F238E27FC236}">
                  <a16:creationId xmlns:a16="http://schemas.microsoft.com/office/drawing/2014/main" id="{7E5B11F1-2D85-4DCD-89D8-5DF763C391DE}"/>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7" name="Freeform 24">
              <a:extLst>
                <a:ext uri="{FF2B5EF4-FFF2-40B4-BE49-F238E27FC236}">
                  <a16:creationId xmlns:a16="http://schemas.microsoft.com/office/drawing/2014/main" id="{E3247C8A-D56E-428C-837A-D7FA9423CF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25">
              <a:extLst>
                <a:ext uri="{FF2B5EF4-FFF2-40B4-BE49-F238E27FC236}">
                  <a16:creationId xmlns:a16="http://schemas.microsoft.com/office/drawing/2014/main" id="{CC4A1253-C2EB-402D-AB5C-5978792CB1A4}"/>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26">
              <a:extLst>
                <a:ext uri="{FF2B5EF4-FFF2-40B4-BE49-F238E27FC236}">
                  <a16:creationId xmlns:a16="http://schemas.microsoft.com/office/drawing/2014/main" id="{602B5D91-693F-43DD-BB18-4E87B4E8D6CA}"/>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10" name="Group 209">
            <a:extLst>
              <a:ext uri="{FF2B5EF4-FFF2-40B4-BE49-F238E27FC236}">
                <a16:creationId xmlns:a16="http://schemas.microsoft.com/office/drawing/2014/main" id="{6D6E2D83-BCF2-4A42-9749-0F2E41429DC0}"/>
              </a:ext>
            </a:extLst>
          </p:cNvPr>
          <p:cNvGrpSpPr/>
          <p:nvPr/>
        </p:nvGrpSpPr>
        <p:grpSpPr bwMode="black">
          <a:xfrm>
            <a:off x="10356662" y="2319204"/>
            <a:ext cx="556387" cy="346579"/>
            <a:chOff x="2481885" y="4360116"/>
            <a:chExt cx="558662" cy="360056"/>
          </a:xfrm>
          <a:solidFill>
            <a:srgbClr val="FFFFFF"/>
          </a:solidFill>
          <a:effectLst/>
        </p:grpSpPr>
        <p:sp>
          <p:nvSpPr>
            <p:cNvPr id="211" name="Freeform 21">
              <a:extLst>
                <a:ext uri="{FF2B5EF4-FFF2-40B4-BE49-F238E27FC236}">
                  <a16:creationId xmlns:a16="http://schemas.microsoft.com/office/drawing/2014/main" id="{A34FDA9A-D2E6-47A4-B724-AE486EB35CFA}"/>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2" name="Freeform 22">
              <a:extLst>
                <a:ext uri="{FF2B5EF4-FFF2-40B4-BE49-F238E27FC236}">
                  <a16:creationId xmlns:a16="http://schemas.microsoft.com/office/drawing/2014/main" id="{79DB54E1-E104-49AD-86A0-8AC3BE2CD275}"/>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23">
              <a:extLst>
                <a:ext uri="{FF2B5EF4-FFF2-40B4-BE49-F238E27FC236}">
                  <a16:creationId xmlns:a16="http://schemas.microsoft.com/office/drawing/2014/main" id="{7D8B3AAF-1325-46C2-AF94-5E19884059A0}"/>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24">
              <a:extLst>
                <a:ext uri="{FF2B5EF4-FFF2-40B4-BE49-F238E27FC236}">
                  <a16:creationId xmlns:a16="http://schemas.microsoft.com/office/drawing/2014/main" id="{6811A5BE-7B7F-4B65-A150-5F387E36D3EE}"/>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25">
              <a:extLst>
                <a:ext uri="{FF2B5EF4-FFF2-40B4-BE49-F238E27FC236}">
                  <a16:creationId xmlns:a16="http://schemas.microsoft.com/office/drawing/2014/main" id="{1B216D1C-7F5B-43F4-A901-7911F2E5A91C}"/>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6" name="Freeform 26">
              <a:extLst>
                <a:ext uri="{FF2B5EF4-FFF2-40B4-BE49-F238E27FC236}">
                  <a16:creationId xmlns:a16="http://schemas.microsoft.com/office/drawing/2014/main" id="{168D684E-90CD-43AB-B7FE-F28E77BA8F9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7" name="Freeform 27">
              <a:extLst>
                <a:ext uri="{FF2B5EF4-FFF2-40B4-BE49-F238E27FC236}">
                  <a16:creationId xmlns:a16="http://schemas.microsoft.com/office/drawing/2014/main" id="{E4D30F9F-2778-41AC-848B-ED9BA39A9717}"/>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18" name="Group 217">
            <a:extLst>
              <a:ext uri="{FF2B5EF4-FFF2-40B4-BE49-F238E27FC236}">
                <a16:creationId xmlns:a16="http://schemas.microsoft.com/office/drawing/2014/main" id="{C3A6F741-C52A-4E88-96E6-49325A6E3C25}"/>
              </a:ext>
            </a:extLst>
          </p:cNvPr>
          <p:cNvGrpSpPr/>
          <p:nvPr/>
        </p:nvGrpSpPr>
        <p:grpSpPr bwMode="black">
          <a:xfrm>
            <a:off x="11366446" y="2403011"/>
            <a:ext cx="647186" cy="178964"/>
            <a:chOff x="6791943" y="4414224"/>
            <a:chExt cx="649833" cy="185924"/>
          </a:xfrm>
          <a:solidFill>
            <a:srgbClr val="FFFFFF"/>
          </a:solidFill>
          <a:effectLst/>
        </p:grpSpPr>
        <p:sp>
          <p:nvSpPr>
            <p:cNvPr id="219" name="Freeform 22">
              <a:extLst>
                <a:ext uri="{FF2B5EF4-FFF2-40B4-BE49-F238E27FC236}">
                  <a16:creationId xmlns:a16="http://schemas.microsoft.com/office/drawing/2014/main" id="{C286E0D8-DF87-4105-BDEF-0184787444FF}"/>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Freeform 23">
              <a:extLst>
                <a:ext uri="{FF2B5EF4-FFF2-40B4-BE49-F238E27FC236}">
                  <a16:creationId xmlns:a16="http://schemas.microsoft.com/office/drawing/2014/main" id="{3C33208C-4316-4109-AB48-2E01845EA51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24">
              <a:extLst>
                <a:ext uri="{FF2B5EF4-FFF2-40B4-BE49-F238E27FC236}">
                  <a16:creationId xmlns:a16="http://schemas.microsoft.com/office/drawing/2014/main" id="{D6D1F593-7310-4B8E-9BED-711A657DE1DB}"/>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25">
              <a:extLst>
                <a:ext uri="{FF2B5EF4-FFF2-40B4-BE49-F238E27FC236}">
                  <a16:creationId xmlns:a16="http://schemas.microsoft.com/office/drawing/2014/main" id="{CE32DE87-0F36-48C8-B700-38AB1465370D}"/>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3" name="Freeform 26">
              <a:extLst>
                <a:ext uri="{FF2B5EF4-FFF2-40B4-BE49-F238E27FC236}">
                  <a16:creationId xmlns:a16="http://schemas.microsoft.com/office/drawing/2014/main" id="{A045609F-F697-4131-AC88-DA4BD2048307}"/>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4" name="Freeform 27">
              <a:extLst>
                <a:ext uri="{FF2B5EF4-FFF2-40B4-BE49-F238E27FC236}">
                  <a16:creationId xmlns:a16="http://schemas.microsoft.com/office/drawing/2014/main" id="{3E3E101C-47FA-49F9-A5AB-C984ED0C21DE}"/>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25" name="Group 224">
            <a:extLst>
              <a:ext uri="{FF2B5EF4-FFF2-40B4-BE49-F238E27FC236}">
                <a16:creationId xmlns:a16="http://schemas.microsoft.com/office/drawing/2014/main" id="{1AD16057-3F3C-44E1-9D88-2E6E5B3A0432}"/>
              </a:ext>
            </a:extLst>
          </p:cNvPr>
          <p:cNvGrpSpPr/>
          <p:nvPr/>
        </p:nvGrpSpPr>
        <p:grpSpPr bwMode="black">
          <a:xfrm>
            <a:off x="9201046" y="4973758"/>
            <a:ext cx="715639" cy="287487"/>
            <a:chOff x="7844547" y="4357855"/>
            <a:chExt cx="718565" cy="298667"/>
          </a:xfrm>
          <a:solidFill>
            <a:srgbClr val="FFFFFF"/>
          </a:solidFill>
          <a:effectLst/>
        </p:grpSpPr>
        <p:sp>
          <p:nvSpPr>
            <p:cNvPr id="226" name="Freeform 18">
              <a:extLst>
                <a:ext uri="{FF2B5EF4-FFF2-40B4-BE49-F238E27FC236}">
                  <a16:creationId xmlns:a16="http://schemas.microsoft.com/office/drawing/2014/main" id="{59419AE5-C676-40BD-8E65-6F32F3CA4337}"/>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0">
              <a:extLst>
                <a:ext uri="{FF2B5EF4-FFF2-40B4-BE49-F238E27FC236}">
                  <a16:creationId xmlns:a16="http://schemas.microsoft.com/office/drawing/2014/main" id="{3DB62DC0-C1C2-4988-9FB3-4C6AFF0A23A3}"/>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1">
              <a:extLst>
                <a:ext uri="{FF2B5EF4-FFF2-40B4-BE49-F238E27FC236}">
                  <a16:creationId xmlns:a16="http://schemas.microsoft.com/office/drawing/2014/main" id="{5B6891DF-3CCB-4F08-B1C9-4E5D25B8ECA0}"/>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Oval 228">
              <a:extLst>
                <a:ext uri="{FF2B5EF4-FFF2-40B4-BE49-F238E27FC236}">
                  <a16:creationId xmlns:a16="http://schemas.microsoft.com/office/drawing/2014/main" id="{F2D39329-4F57-428D-8CF4-4E1680FD39F7}"/>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30" name="Group 229">
            <a:extLst>
              <a:ext uri="{FF2B5EF4-FFF2-40B4-BE49-F238E27FC236}">
                <a16:creationId xmlns:a16="http://schemas.microsoft.com/office/drawing/2014/main" id="{F602C9CA-FDA1-435F-B876-D59E86E6AFBC}"/>
              </a:ext>
            </a:extLst>
          </p:cNvPr>
          <p:cNvGrpSpPr/>
          <p:nvPr/>
        </p:nvGrpSpPr>
        <p:grpSpPr bwMode="black">
          <a:xfrm>
            <a:off x="11565588" y="4019446"/>
            <a:ext cx="448044" cy="177372"/>
            <a:chOff x="4491504" y="4454449"/>
            <a:chExt cx="449878" cy="184270"/>
          </a:xfrm>
          <a:solidFill>
            <a:srgbClr val="FFFFFF"/>
          </a:solidFill>
          <a:effectLst/>
        </p:grpSpPr>
        <p:sp>
          <p:nvSpPr>
            <p:cNvPr id="231" name="Freeform 22">
              <a:extLst>
                <a:ext uri="{FF2B5EF4-FFF2-40B4-BE49-F238E27FC236}">
                  <a16:creationId xmlns:a16="http://schemas.microsoft.com/office/drawing/2014/main" id="{12A8F2C0-9E41-4656-866A-BA0B8914C769}"/>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2" name="Freeform 23">
              <a:extLst>
                <a:ext uri="{FF2B5EF4-FFF2-40B4-BE49-F238E27FC236}">
                  <a16:creationId xmlns:a16="http://schemas.microsoft.com/office/drawing/2014/main" id="{D83DF042-F8EE-454E-A3E7-7213F0EEC584}"/>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4">
              <a:extLst>
                <a:ext uri="{FF2B5EF4-FFF2-40B4-BE49-F238E27FC236}">
                  <a16:creationId xmlns:a16="http://schemas.microsoft.com/office/drawing/2014/main" id="{8FDB3369-0C28-44BD-AEF1-BDE70D474BFB}"/>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25">
              <a:extLst>
                <a:ext uri="{FF2B5EF4-FFF2-40B4-BE49-F238E27FC236}">
                  <a16:creationId xmlns:a16="http://schemas.microsoft.com/office/drawing/2014/main" id="{54D5AB50-3E84-4274-B09C-7FF5C857A8D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35" name="Group 234">
            <a:extLst>
              <a:ext uri="{FF2B5EF4-FFF2-40B4-BE49-F238E27FC236}">
                <a16:creationId xmlns:a16="http://schemas.microsoft.com/office/drawing/2014/main" id="{FE3C1485-1283-4B9D-AB9B-D0D9B232CB19}"/>
              </a:ext>
            </a:extLst>
          </p:cNvPr>
          <p:cNvGrpSpPr/>
          <p:nvPr/>
        </p:nvGrpSpPr>
        <p:grpSpPr bwMode="black">
          <a:xfrm>
            <a:off x="9252318" y="2916749"/>
            <a:ext cx="619135" cy="198952"/>
            <a:chOff x="3467068" y="4450074"/>
            <a:chExt cx="621665" cy="206687"/>
          </a:xfrm>
          <a:solidFill>
            <a:srgbClr val="FFFFFF"/>
          </a:solidFill>
          <a:effectLst/>
        </p:grpSpPr>
        <p:sp>
          <p:nvSpPr>
            <p:cNvPr id="236" name="Freeform 23">
              <a:extLst>
                <a:ext uri="{FF2B5EF4-FFF2-40B4-BE49-F238E27FC236}">
                  <a16:creationId xmlns:a16="http://schemas.microsoft.com/office/drawing/2014/main" id="{4272AA86-5900-46D4-997E-BF9DEFBA1B68}"/>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24">
              <a:extLst>
                <a:ext uri="{FF2B5EF4-FFF2-40B4-BE49-F238E27FC236}">
                  <a16:creationId xmlns:a16="http://schemas.microsoft.com/office/drawing/2014/main" id="{6B407DBB-D8F8-435D-BD04-90C2B3504481}"/>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Freeform 25">
              <a:extLst>
                <a:ext uri="{FF2B5EF4-FFF2-40B4-BE49-F238E27FC236}">
                  <a16:creationId xmlns:a16="http://schemas.microsoft.com/office/drawing/2014/main" id="{02952155-3BA4-4BCA-8694-87EFDEAF538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9" name="Freeform 26">
              <a:extLst>
                <a:ext uri="{FF2B5EF4-FFF2-40B4-BE49-F238E27FC236}">
                  <a16:creationId xmlns:a16="http://schemas.microsoft.com/office/drawing/2014/main" id="{EF585866-A15D-431D-93D8-3E92DCD4ECE4}"/>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0" name="Freeform 27">
              <a:extLst>
                <a:ext uri="{FF2B5EF4-FFF2-40B4-BE49-F238E27FC236}">
                  <a16:creationId xmlns:a16="http://schemas.microsoft.com/office/drawing/2014/main" id="{9813C567-3EFF-4F09-AF17-D5484EF8541E}"/>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8">
              <a:extLst>
                <a:ext uri="{FF2B5EF4-FFF2-40B4-BE49-F238E27FC236}">
                  <a16:creationId xmlns:a16="http://schemas.microsoft.com/office/drawing/2014/main" id="{F2929C38-5250-4E23-AF83-4090722E0671}"/>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42" name="Group 241">
            <a:extLst>
              <a:ext uri="{FF2B5EF4-FFF2-40B4-BE49-F238E27FC236}">
                <a16:creationId xmlns:a16="http://schemas.microsoft.com/office/drawing/2014/main" id="{77B4018A-83C1-49AF-8345-F051A83A4004}"/>
              </a:ext>
            </a:extLst>
          </p:cNvPr>
          <p:cNvGrpSpPr/>
          <p:nvPr/>
        </p:nvGrpSpPr>
        <p:grpSpPr bwMode="black">
          <a:xfrm>
            <a:off x="11403231" y="2877367"/>
            <a:ext cx="610401" cy="277715"/>
            <a:chOff x="8669045" y="5484723"/>
            <a:chExt cx="612897" cy="288514"/>
          </a:xfrm>
          <a:solidFill>
            <a:srgbClr val="FFFFFF"/>
          </a:solidFill>
          <a:effectLst/>
        </p:grpSpPr>
        <p:sp>
          <p:nvSpPr>
            <p:cNvPr id="243" name="Freeform 16">
              <a:extLst>
                <a:ext uri="{FF2B5EF4-FFF2-40B4-BE49-F238E27FC236}">
                  <a16:creationId xmlns:a16="http://schemas.microsoft.com/office/drawing/2014/main" id="{6A699A21-D006-4D1E-B6EB-F64F916F73FA}"/>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17">
              <a:extLst>
                <a:ext uri="{FF2B5EF4-FFF2-40B4-BE49-F238E27FC236}">
                  <a16:creationId xmlns:a16="http://schemas.microsoft.com/office/drawing/2014/main" id="{ECA11CBC-5688-4209-99A0-73310DFDB716}"/>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45" name="Group 244">
            <a:extLst>
              <a:ext uri="{FF2B5EF4-FFF2-40B4-BE49-F238E27FC236}">
                <a16:creationId xmlns:a16="http://schemas.microsoft.com/office/drawing/2014/main" id="{D19864E0-5E4C-40AF-A1AA-045096DDB283}"/>
              </a:ext>
            </a:extLst>
          </p:cNvPr>
          <p:cNvGrpSpPr/>
          <p:nvPr/>
        </p:nvGrpSpPr>
        <p:grpSpPr>
          <a:xfrm>
            <a:off x="9043904" y="4040990"/>
            <a:ext cx="1023748" cy="155829"/>
            <a:chOff x="6297571" y="4472277"/>
            <a:chExt cx="1023748" cy="155829"/>
          </a:xfrm>
        </p:grpSpPr>
        <p:sp>
          <p:nvSpPr>
            <p:cNvPr id="246" name="Freeform 20">
              <a:extLst>
                <a:ext uri="{FF2B5EF4-FFF2-40B4-BE49-F238E27FC236}">
                  <a16:creationId xmlns:a16="http://schemas.microsoft.com/office/drawing/2014/main" id="{3D5CCC59-9E92-4412-9A28-E4B6EFFD66E5}"/>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7" name="Freeform 17">
              <a:extLst>
                <a:ext uri="{FF2B5EF4-FFF2-40B4-BE49-F238E27FC236}">
                  <a16:creationId xmlns:a16="http://schemas.microsoft.com/office/drawing/2014/main" id="{161795A4-1688-466C-8A6F-743788F494C8}"/>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18">
              <a:extLst>
                <a:ext uri="{FF2B5EF4-FFF2-40B4-BE49-F238E27FC236}">
                  <a16:creationId xmlns:a16="http://schemas.microsoft.com/office/drawing/2014/main" id="{678ED3F0-688D-4272-A8F8-54B2B76C5B86}"/>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9" name="Freeform 19">
              <a:extLst>
                <a:ext uri="{FF2B5EF4-FFF2-40B4-BE49-F238E27FC236}">
                  <a16:creationId xmlns:a16="http://schemas.microsoft.com/office/drawing/2014/main" id="{E6713E7B-BE2A-4F2C-A26A-F27B7E45A005}"/>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Freeform 21">
              <a:extLst>
                <a:ext uri="{FF2B5EF4-FFF2-40B4-BE49-F238E27FC236}">
                  <a16:creationId xmlns:a16="http://schemas.microsoft.com/office/drawing/2014/main" id="{E66A12E4-11CB-4F15-A194-3E4FF94B77EC}"/>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1" name="Freeform 22">
              <a:extLst>
                <a:ext uri="{FF2B5EF4-FFF2-40B4-BE49-F238E27FC236}">
                  <a16:creationId xmlns:a16="http://schemas.microsoft.com/office/drawing/2014/main" id="{581D8977-E01E-4AF9-99E8-60946D8F7C87}"/>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52" name="Freeform 23">
              <a:extLst>
                <a:ext uri="{FF2B5EF4-FFF2-40B4-BE49-F238E27FC236}">
                  <a16:creationId xmlns:a16="http://schemas.microsoft.com/office/drawing/2014/main" id="{1BDBE93F-E01C-4ECD-AAD7-ADA414127FDF}"/>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Rectangle 24">
              <a:extLst>
                <a:ext uri="{FF2B5EF4-FFF2-40B4-BE49-F238E27FC236}">
                  <a16:creationId xmlns:a16="http://schemas.microsoft.com/office/drawing/2014/main" id="{450557D4-8969-4181-9BB3-41566FB11097}"/>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cxnSp>
        <p:nvCxnSpPr>
          <p:cNvPr id="255" name="Straight Connector 254">
            <a:extLst>
              <a:ext uri="{FF2B5EF4-FFF2-40B4-BE49-F238E27FC236}">
                <a16:creationId xmlns:a16="http://schemas.microsoft.com/office/drawing/2014/main" id="{568725F5-ECA1-4D5A-8DBC-0269DAADE69F}"/>
              </a:ext>
            </a:extLst>
          </p:cNvPr>
          <p:cNvCxnSpPr/>
          <p:nvPr/>
        </p:nvCxnSpPr>
        <p:spPr>
          <a:xfrm flipV="1">
            <a:off x="5211271" y="1707419"/>
            <a:ext cx="0" cy="4183583"/>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7393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1600438"/>
          </a:xfrm>
        </p:spPr>
        <p:txBody>
          <a:bodyPr/>
          <a:lstStyle/>
          <a:p>
            <a:pPr marL="0" indent="0">
              <a:spcAft>
                <a:spcPts val="4800"/>
              </a:spcAft>
              <a:buNone/>
            </a:pPr>
            <a:r>
              <a:rPr lang="en-US" sz="3200" dirty="0">
                <a:solidFill>
                  <a:schemeClr val="accent6">
                    <a:lumMod val="75000"/>
                  </a:schemeClr>
                </a:solidFill>
              </a:rPr>
              <a:t>@Martin Woodward</a:t>
            </a:r>
          </a:p>
          <a:p>
            <a:pPr marL="0" indent="0">
              <a:spcAft>
                <a:spcPts val="4800"/>
              </a:spcAft>
              <a:buNone/>
            </a:pPr>
            <a:r>
              <a:rPr lang="en-US" sz="3200" dirty="0">
                <a:solidFill>
                  <a:schemeClr val="accent6">
                    <a:lumMod val="75000"/>
                  </a:schemeClr>
                </a:solidFill>
                <a:latin typeface="+mn-lt"/>
              </a:rPr>
              <a:t>https://azure.com/devops</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a:xfrm>
            <a:off x="1007900" y="1405881"/>
            <a:ext cx="4866588" cy="754061"/>
          </a:xfrm>
        </p:spPr>
        <p:txBody>
          <a:bodyPr/>
          <a:lstStyle/>
          <a:p>
            <a:r>
              <a:rPr lang="en-GB" dirty="0"/>
              <a:t>Martin Woodward</a:t>
            </a:r>
            <a:endParaRPr lang="en-US" dirty="0"/>
          </a:p>
        </p:txBody>
      </p:sp>
      <p:sp>
        <p:nvSpPr>
          <p:cNvPr id="2" name="TextBox 1">
            <a:extLst>
              <a:ext uri="{FF2B5EF4-FFF2-40B4-BE49-F238E27FC236}">
                <a16:creationId xmlns:a16="http://schemas.microsoft.com/office/drawing/2014/main" id="{69A05508-F879-4818-ACFB-C6E44F5956D5}"/>
              </a:ext>
            </a:extLst>
          </p:cNvPr>
          <p:cNvSpPr txBox="1"/>
          <p:nvPr/>
        </p:nvSpPr>
        <p:spPr>
          <a:xfrm>
            <a:off x="833154" y="5344633"/>
            <a:ext cx="3741730"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a:t>
            </a:r>
            <a:r>
              <a:rPr lang="en-US" sz="4000" dirty="0" err="1">
                <a:solidFill>
                  <a:srgbClr val="0078D7"/>
                </a:solidFill>
              </a:rPr>
              <a:t>AzureDevOps</a:t>
            </a:r>
            <a:endParaRPr lang="en-US" sz="4000" dirty="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07900" y="2758881"/>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07900" y="3896980"/>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What core technologies do I need to deploy &amp; learn faster?</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91C61-D877-4B41-8ABB-726A245D3E2A}"/>
              </a:ext>
            </a:extLst>
          </p:cNvPr>
          <p:cNvPicPr>
            <a:picLocks noChangeAspect="1"/>
          </p:cNvPicPr>
          <p:nvPr/>
        </p:nvPicPr>
        <p:blipFill rotWithShape="1">
          <a:blip r:embed="rId3"/>
          <a:srcRect r="21593" b="14387"/>
          <a:stretch/>
        </p:blipFill>
        <p:spPr>
          <a:xfrm>
            <a:off x="6216650" y="1533716"/>
            <a:ext cx="6219825" cy="4454390"/>
          </a:xfrm>
          <a:prstGeom prst="rect">
            <a:avLst/>
          </a:prstGeom>
        </p:spPr>
      </p:pic>
      <p:pic>
        <p:nvPicPr>
          <p:cNvPr id="21" name="Picture 20">
            <a:extLst>
              <a:ext uri="{FF2B5EF4-FFF2-40B4-BE49-F238E27FC236}">
                <a16:creationId xmlns:a16="http://schemas.microsoft.com/office/drawing/2014/main" id="{85213B5C-3F3E-48DE-9083-94F8E5C090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52208" y="224184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ASP.NET DevOps pipeline with 4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58237" y="224184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58237" y="3352235"/>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58237" y="4210162"/>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52209" y="3340722"/>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web app and pre-configured pipeline</a:t>
            </a:r>
          </a:p>
        </p:txBody>
      </p:sp>
      <p:sp>
        <p:nvSpPr>
          <p:cNvPr id="91" name="Rectangle 90">
            <a:extLst>
              <a:ext uri="{FF2B5EF4-FFF2-40B4-BE49-F238E27FC236}">
                <a16:creationId xmlns:a16="http://schemas.microsoft.com/office/drawing/2014/main" id="{6A8DDD96-5607-4289-8CB2-10F3BC304E79}"/>
              </a:ext>
            </a:extLst>
          </p:cNvPr>
          <p:cNvSpPr/>
          <p:nvPr/>
        </p:nvSpPr>
        <p:spPr>
          <a:xfrm>
            <a:off x="952209" y="4210163"/>
            <a:ext cx="2769247" cy="866476"/>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spTree>
    <p:extLst>
      <p:ext uri="{BB962C8B-B14F-4D97-AF65-F5344CB8AC3E}">
        <p14:creationId xmlns:p14="http://schemas.microsoft.com/office/powerpoint/2010/main" val="258115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C504-8F7E-48E0-8AF4-EFC6FC619FC9}"/>
              </a:ext>
            </a:extLst>
          </p:cNvPr>
          <p:cNvSpPr>
            <a:spLocks noGrp="1"/>
          </p:cNvSpPr>
          <p:nvPr>
            <p:ph type="title"/>
          </p:nvPr>
        </p:nvSpPr>
        <p:spPr>
          <a:xfrm>
            <a:off x="1311275" y="2938702"/>
            <a:ext cx="10211422" cy="1475340"/>
          </a:xfrm>
        </p:spPr>
        <p:txBody>
          <a:bodyPr/>
          <a:lstStyle/>
          <a:p>
            <a:r>
              <a:rPr lang="en-GB" sz="3200" dirty="0"/>
              <a:t>Demo</a:t>
            </a:r>
            <a:br>
              <a:rPr lang="en-GB" sz="3200" dirty="0"/>
            </a:br>
            <a:r>
              <a:rPr lang="en-GB" dirty="0"/>
              <a:t>Azure DevOps Projects</a:t>
            </a:r>
            <a:endParaRPr lang="en-US" dirty="0"/>
          </a:p>
        </p:txBody>
      </p:sp>
    </p:spTree>
    <p:extLst>
      <p:ext uri="{BB962C8B-B14F-4D97-AF65-F5344CB8AC3E}">
        <p14:creationId xmlns:p14="http://schemas.microsoft.com/office/powerpoint/2010/main" val="3719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otx" id="{B5F389E0-9316-4681-BA6D-642E0D33DD39}" vid="{A94E56D0-E647-47C2-9944-F66A367944C6}"/>
    </a:ext>
  </a:extLst>
</a:theme>
</file>

<file path=ppt/theme/theme2.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SharedWithUsers xmlns="af610f50-4aee-43ff-9d65-64420adb70d2">
      <UserInfo>
        <DisplayName>(Shri) Shriram Natarajan</DisplayName>
        <AccountId>645</AccountId>
        <AccountType/>
      </UserInfo>
      <UserInfo>
        <DisplayName>Siddique Juman</DisplayName>
        <AccountId>79219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32A15399-885A-441B-A114-CB6E80EBF6A5}">
  <ds:schemaRefs>
    <ds:schemaRef ds:uri="http://schemas.microsoft.com/office/2006/metadata/properties"/>
    <ds:schemaRef ds:uri="http://schemas.microsoft.com/office/infopath/2007/PartnerControls"/>
    <ds:schemaRef ds:uri="http://schemas.microsoft.com/sharepoint/v3"/>
    <ds:schemaRef ds:uri="http://schemas.microsoft.com/sharepoint/v4"/>
    <ds:schemaRef ds:uri="15c98cf3-0896-4040-874f-f436925621df"/>
    <ds:schemaRef ds:uri="af610f50-4aee-43ff-9d65-64420adb70d2"/>
  </ds:schemaRefs>
</ds:datastoreItem>
</file>

<file path=customXml/itemProps3.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Azure_DevOps</Template>
  <TotalTime>551</TotalTime>
  <Words>2553</Words>
  <Application>Microsoft Office PowerPoint</Application>
  <PresentationFormat>Custom</PresentationFormat>
  <Paragraphs>290</Paragraphs>
  <Slides>27</Slides>
  <Notes>22</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MS PGothic</vt:lpstr>
      <vt:lpstr>Arial</vt:lpstr>
      <vt:lpstr>Calibri</vt:lpstr>
      <vt:lpstr>Consolas</vt:lpstr>
      <vt:lpstr>Rockwell Extra Bold</vt:lpstr>
      <vt:lpstr>Segoe UI</vt:lpstr>
      <vt:lpstr>Segoe UI Light</vt:lpstr>
      <vt:lpstr>Segoe UI Semibold</vt:lpstr>
      <vt:lpstr>Segoe UI Semilight</vt:lpstr>
      <vt:lpstr>Wingdings</vt:lpstr>
      <vt:lpstr>Azure PPT Template - 2018</vt:lpstr>
      <vt:lpstr>Dotnet_Template</vt:lpstr>
      <vt:lpstr>PowerPoint Presentation</vt:lpstr>
      <vt:lpstr>.NET DevOps</vt:lpstr>
      <vt:lpstr>Martin Woodward</vt:lpstr>
      <vt:lpstr>What is DevOps?</vt:lpstr>
      <vt:lpstr>High Performance DevOps Companies Achieve…</vt:lpstr>
      <vt:lpstr>What core technologies do I need to deploy &amp; learn faster?</vt:lpstr>
      <vt:lpstr>Introducing Azure DevOps</vt:lpstr>
      <vt:lpstr>DevOps Pipelines in Minutes</vt:lpstr>
      <vt:lpstr>Demo Azure DevOps Projects</vt:lpstr>
      <vt:lpstr>Iteratively Removing Impediments</vt:lpstr>
      <vt:lpstr>Azure Boards</vt:lpstr>
      <vt:lpstr>Azure Repos</vt:lpstr>
      <vt:lpstr>Azure Pipelines</vt:lpstr>
      <vt:lpstr>Azure Pipelines</vt:lpstr>
      <vt:lpstr>Integrated with GitHub</vt:lpstr>
      <vt:lpstr>Early adopters</vt:lpstr>
      <vt:lpstr>Demo Open Source Powered by Azure Pipelines</vt:lpstr>
      <vt:lpstr>Self-Hosted Agents</vt:lpstr>
      <vt:lpstr>DevOps for Desktop</vt:lpstr>
      <vt:lpstr>Demo Desktop DevOps</vt:lpstr>
      <vt:lpstr>Azure Artifacts</vt:lpstr>
      <vt:lpstr>Azure Test Plans</vt:lpstr>
      <vt:lpstr>Smarter Insights, Faster</vt:lpstr>
      <vt:lpstr>Infrastructure and Configuration as Code</vt:lpstr>
      <vt:lpstr>Self-Service Dev/Test Environments</vt:lpstr>
      <vt:lpstr>Azure DevOps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Martin Woodward</dc:creator>
  <cp:keywords/>
  <cp:lastModifiedBy>Beth Massi</cp:lastModifiedBy>
  <cp:revision>1</cp:revision>
  <dcterms:created xsi:type="dcterms:W3CDTF">2018-09-13T03:08:06Z</dcterms:created>
  <dcterms:modified xsi:type="dcterms:W3CDTF">2018-09-19T16:05:59Z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